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4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>
        <p:scale>
          <a:sx n="90" d="100"/>
          <a:sy n="90" d="100"/>
        </p:scale>
        <p:origin x="-51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17.06.2017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jpeg"/><Relationship Id="rId39" Type="http://schemas.openxmlformats.org/officeDocument/2006/relationships/image" Target="../media/image39.jpeg"/><Relationship Id="rId3" Type="http://schemas.openxmlformats.org/officeDocument/2006/relationships/image" Target="../media/image3.png"/><Relationship Id="rId21" Type="http://schemas.openxmlformats.org/officeDocument/2006/relationships/image" Target="../media/image21.jpeg"/><Relationship Id="rId34" Type="http://schemas.openxmlformats.org/officeDocument/2006/relationships/image" Target="../media/image34.jpeg"/><Relationship Id="rId42" Type="http://schemas.openxmlformats.org/officeDocument/2006/relationships/image" Target="../media/image42.jpeg"/><Relationship Id="rId47" Type="http://schemas.openxmlformats.org/officeDocument/2006/relationships/image" Target="../media/image47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jpeg"/><Relationship Id="rId33" Type="http://schemas.openxmlformats.org/officeDocument/2006/relationships/image" Target="../media/image33.jpeg"/><Relationship Id="rId38" Type="http://schemas.openxmlformats.org/officeDocument/2006/relationships/image" Target="../media/image38.jpeg"/><Relationship Id="rId46" Type="http://schemas.openxmlformats.org/officeDocument/2006/relationships/image" Target="../media/image46.jpeg"/><Relationship Id="rId2" Type="http://schemas.openxmlformats.org/officeDocument/2006/relationships/image" Target="../media/image2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29" Type="http://schemas.openxmlformats.org/officeDocument/2006/relationships/image" Target="../media/image29.jpeg"/><Relationship Id="rId41" Type="http://schemas.openxmlformats.org/officeDocument/2006/relationships/image" Target="../media/image4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jpeg"/><Relationship Id="rId32" Type="http://schemas.openxmlformats.org/officeDocument/2006/relationships/image" Target="../media/image32.jpeg"/><Relationship Id="rId37" Type="http://schemas.openxmlformats.org/officeDocument/2006/relationships/image" Target="../media/image37.jpeg"/><Relationship Id="rId40" Type="http://schemas.openxmlformats.org/officeDocument/2006/relationships/image" Target="../media/image40.jpeg"/><Relationship Id="rId45" Type="http://schemas.openxmlformats.org/officeDocument/2006/relationships/image" Target="../media/image45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jpeg"/><Relationship Id="rId28" Type="http://schemas.openxmlformats.org/officeDocument/2006/relationships/image" Target="../media/image28.jpeg"/><Relationship Id="rId36" Type="http://schemas.openxmlformats.org/officeDocument/2006/relationships/image" Target="../media/image36.jpe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31" Type="http://schemas.openxmlformats.org/officeDocument/2006/relationships/image" Target="../media/image31.jpeg"/><Relationship Id="rId44" Type="http://schemas.openxmlformats.org/officeDocument/2006/relationships/image" Target="../media/image44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jpeg"/><Relationship Id="rId27" Type="http://schemas.openxmlformats.org/officeDocument/2006/relationships/image" Target="../media/image27.jpeg"/><Relationship Id="rId30" Type="http://schemas.openxmlformats.org/officeDocument/2006/relationships/image" Target="../media/image30.jpeg"/><Relationship Id="rId35" Type="http://schemas.openxmlformats.org/officeDocument/2006/relationships/image" Target="../media/image35.jpeg"/><Relationship Id="rId43" Type="http://schemas.openxmlformats.org/officeDocument/2006/relationships/image" Target="../media/image43.jpeg"/><Relationship Id="rId48" Type="http://schemas.openxmlformats.org/officeDocument/2006/relationships/image" Target="../media/image4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jpeg"/><Relationship Id="rId39" Type="http://schemas.openxmlformats.org/officeDocument/2006/relationships/image" Target="../media/image39.jpeg"/><Relationship Id="rId3" Type="http://schemas.openxmlformats.org/officeDocument/2006/relationships/image" Target="../media/image3.png"/><Relationship Id="rId21" Type="http://schemas.openxmlformats.org/officeDocument/2006/relationships/image" Target="../media/image21.jpeg"/><Relationship Id="rId34" Type="http://schemas.openxmlformats.org/officeDocument/2006/relationships/image" Target="../media/image34.jpeg"/><Relationship Id="rId42" Type="http://schemas.openxmlformats.org/officeDocument/2006/relationships/image" Target="../media/image42.jpeg"/><Relationship Id="rId47" Type="http://schemas.openxmlformats.org/officeDocument/2006/relationships/image" Target="../media/image47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jpeg"/><Relationship Id="rId33" Type="http://schemas.openxmlformats.org/officeDocument/2006/relationships/image" Target="../media/image33.jpeg"/><Relationship Id="rId38" Type="http://schemas.openxmlformats.org/officeDocument/2006/relationships/image" Target="../media/image38.jpeg"/><Relationship Id="rId46" Type="http://schemas.openxmlformats.org/officeDocument/2006/relationships/image" Target="../media/image46.jpeg"/><Relationship Id="rId2" Type="http://schemas.openxmlformats.org/officeDocument/2006/relationships/image" Target="../media/image49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29" Type="http://schemas.openxmlformats.org/officeDocument/2006/relationships/image" Target="../media/image29.jpeg"/><Relationship Id="rId41" Type="http://schemas.openxmlformats.org/officeDocument/2006/relationships/image" Target="../media/image4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jpeg"/><Relationship Id="rId32" Type="http://schemas.openxmlformats.org/officeDocument/2006/relationships/image" Target="../media/image32.jpeg"/><Relationship Id="rId37" Type="http://schemas.openxmlformats.org/officeDocument/2006/relationships/image" Target="../media/image37.jpeg"/><Relationship Id="rId40" Type="http://schemas.openxmlformats.org/officeDocument/2006/relationships/image" Target="../media/image40.jpeg"/><Relationship Id="rId45" Type="http://schemas.openxmlformats.org/officeDocument/2006/relationships/image" Target="../media/image45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jpeg"/><Relationship Id="rId28" Type="http://schemas.openxmlformats.org/officeDocument/2006/relationships/image" Target="../media/image28.jpeg"/><Relationship Id="rId36" Type="http://schemas.openxmlformats.org/officeDocument/2006/relationships/image" Target="../media/image36.jpe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31" Type="http://schemas.openxmlformats.org/officeDocument/2006/relationships/image" Target="../media/image31.jpeg"/><Relationship Id="rId44" Type="http://schemas.openxmlformats.org/officeDocument/2006/relationships/image" Target="../media/image44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jpeg"/><Relationship Id="rId27" Type="http://schemas.openxmlformats.org/officeDocument/2006/relationships/image" Target="../media/image27.jpeg"/><Relationship Id="rId30" Type="http://schemas.openxmlformats.org/officeDocument/2006/relationships/image" Target="../media/image30.jpeg"/><Relationship Id="rId35" Type="http://schemas.openxmlformats.org/officeDocument/2006/relationships/image" Target="../media/image35.jpeg"/><Relationship Id="rId43" Type="http://schemas.openxmlformats.org/officeDocument/2006/relationships/image" Target="../media/image43.jpeg"/><Relationship Id="rId48" Type="http://schemas.openxmlformats.org/officeDocument/2006/relationships/image" Target="../media/image48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jpeg"/><Relationship Id="rId39" Type="http://schemas.openxmlformats.org/officeDocument/2006/relationships/image" Target="../media/image39.jpeg"/><Relationship Id="rId3" Type="http://schemas.openxmlformats.org/officeDocument/2006/relationships/image" Target="../media/image3.png"/><Relationship Id="rId21" Type="http://schemas.openxmlformats.org/officeDocument/2006/relationships/image" Target="../media/image21.jpeg"/><Relationship Id="rId34" Type="http://schemas.openxmlformats.org/officeDocument/2006/relationships/image" Target="../media/image34.jpeg"/><Relationship Id="rId42" Type="http://schemas.openxmlformats.org/officeDocument/2006/relationships/image" Target="../media/image42.jpeg"/><Relationship Id="rId47" Type="http://schemas.openxmlformats.org/officeDocument/2006/relationships/image" Target="../media/image47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jpeg"/><Relationship Id="rId33" Type="http://schemas.openxmlformats.org/officeDocument/2006/relationships/image" Target="../media/image33.jpeg"/><Relationship Id="rId38" Type="http://schemas.openxmlformats.org/officeDocument/2006/relationships/image" Target="../media/image38.jpeg"/><Relationship Id="rId46" Type="http://schemas.openxmlformats.org/officeDocument/2006/relationships/image" Target="../media/image46.jpeg"/><Relationship Id="rId2" Type="http://schemas.openxmlformats.org/officeDocument/2006/relationships/image" Target="../media/image50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29" Type="http://schemas.openxmlformats.org/officeDocument/2006/relationships/image" Target="../media/image29.jpeg"/><Relationship Id="rId41" Type="http://schemas.openxmlformats.org/officeDocument/2006/relationships/image" Target="../media/image4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jpeg"/><Relationship Id="rId32" Type="http://schemas.openxmlformats.org/officeDocument/2006/relationships/image" Target="../media/image32.jpeg"/><Relationship Id="rId37" Type="http://schemas.openxmlformats.org/officeDocument/2006/relationships/image" Target="../media/image37.jpeg"/><Relationship Id="rId40" Type="http://schemas.openxmlformats.org/officeDocument/2006/relationships/image" Target="../media/image40.jpeg"/><Relationship Id="rId45" Type="http://schemas.openxmlformats.org/officeDocument/2006/relationships/image" Target="../media/image45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jpeg"/><Relationship Id="rId28" Type="http://schemas.openxmlformats.org/officeDocument/2006/relationships/image" Target="../media/image28.jpeg"/><Relationship Id="rId36" Type="http://schemas.openxmlformats.org/officeDocument/2006/relationships/image" Target="../media/image36.jpe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31" Type="http://schemas.openxmlformats.org/officeDocument/2006/relationships/image" Target="../media/image31.jpeg"/><Relationship Id="rId44" Type="http://schemas.openxmlformats.org/officeDocument/2006/relationships/image" Target="../media/image44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jpeg"/><Relationship Id="rId27" Type="http://schemas.openxmlformats.org/officeDocument/2006/relationships/image" Target="../media/image27.jpeg"/><Relationship Id="rId30" Type="http://schemas.openxmlformats.org/officeDocument/2006/relationships/image" Target="../media/image30.jpeg"/><Relationship Id="rId35" Type="http://schemas.openxmlformats.org/officeDocument/2006/relationships/image" Target="../media/image35.jpeg"/><Relationship Id="rId43" Type="http://schemas.openxmlformats.org/officeDocument/2006/relationships/image" Target="../media/image43.jpeg"/><Relationship Id="rId48" Type="http://schemas.openxmlformats.org/officeDocument/2006/relationships/image" Target="../media/image4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jpeg"/><Relationship Id="rId39" Type="http://schemas.openxmlformats.org/officeDocument/2006/relationships/image" Target="../media/image39.jpeg"/><Relationship Id="rId3" Type="http://schemas.openxmlformats.org/officeDocument/2006/relationships/image" Target="../media/image3.png"/><Relationship Id="rId21" Type="http://schemas.openxmlformats.org/officeDocument/2006/relationships/image" Target="../media/image21.jpeg"/><Relationship Id="rId34" Type="http://schemas.openxmlformats.org/officeDocument/2006/relationships/image" Target="../media/image34.jpeg"/><Relationship Id="rId42" Type="http://schemas.openxmlformats.org/officeDocument/2006/relationships/image" Target="../media/image42.jpeg"/><Relationship Id="rId47" Type="http://schemas.openxmlformats.org/officeDocument/2006/relationships/image" Target="../media/image47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jpeg"/><Relationship Id="rId33" Type="http://schemas.openxmlformats.org/officeDocument/2006/relationships/image" Target="../media/image33.jpeg"/><Relationship Id="rId38" Type="http://schemas.openxmlformats.org/officeDocument/2006/relationships/image" Target="../media/image38.jpeg"/><Relationship Id="rId46" Type="http://schemas.openxmlformats.org/officeDocument/2006/relationships/image" Target="../media/image46.jpeg"/><Relationship Id="rId2" Type="http://schemas.openxmlformats.org/officeDocument/2006/relationships/image" Target="../media/image5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29" Type="http://schemas.openxmlformats.org/officeDocument/2006/relationships/image" Target="../media/image29.jpeg"/><Relationship Id="rId41" Type="http://schemas.openxmlformats.org/officeDocument/2006/relationships/image" Target="../media/image4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jpeg"/><Relationship Id="rId32" Type="http://schemas.openxmlformats.org/officeDocument/2006/relationships/image" Target="../media/image32.jpeg"/><Relationship Id="rId37" Type="http://schemas.openxmlformats.org/officeDocument/2006/relationships/image" Target="../media/image37.jpeg"/><Relationship Id="rId40" Type="http://schemas.openxmlformats.org/officeDocument/2006/relationships/image" Target="../media/image40.jpeg"/><Relationship Id="rId45" Type="http://schemas.openxmlformats.org/officeDocument/2006/relationships/image" Target="../media/image45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jpeg"/><Relationship Id="rId28" Type="http://schemas.openxmlformats.org/officeDocument/2006/relationships/image" Target="../media/image28.jpeg"/><Relationship Id="rId36" Type="http://schemas.openxmlformats.org/officeDocument/2006/relationships/image" Target="../media/image36.jpe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31" Type="http://schemas.openxmlformats.org/officeDocument/2006/relationships/image" Target="../media/image31.jpeg"/><Relationship Id="rId44" Type="http://schemas.openxmlformats.org/officeDocument/2006/relationships/image" Target="../media/image44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jpeg"/><Relationship Id="rId27" Type="http://schemas.openxmlformats.org/officeDocument/2006/relationships/image" Target="../media/image27.jpeg"/><Relationship Id="rId30" Type="http://schemas.openxmlformats.org/officeDocument/2006/relationships/image" Target="../media/image30.jpeg"/><Relationship Id="rId35" Type="http://schemas.openxmlformats.org/officeDocument/2006/relationships/image" Target="../media/image35.jpeg"/><Relationship Id="rId43" Type="http://schemas.openxmlformats.org/officeDocument/2006/relationships/image" Target="../media/image43.jpeg"/><Relationship Id="rId48" Type="http://schemas.openxmlformats.org/officeDocument/2006/relationships/image" Target="../media/image4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jpeg"/><Relationship Id="rId39" Type="http://schemas.openxmlformats.org/officeDocument/2006/relationships/image" Target="../media/image39.jpeg"/><Relationship Id="rId3" Type="http://schemas.openxmlformats.org/officeDocument/2006/relationships/image" Target="../media/image3.png"/><Relationship Id="rId21" Type="http://schemas.openxmlformats.org/officeDocument/2006/relationships/image" Target="../media/image21.jpeg"/><Relationship Id="rId34" Type="http://schemas.openxmlformats.org/officeDocument/2006/relationships/image" Target="../media/image34.jpeg"/><Relationship Id="rId42" Type="http://schemas.openxmlformats.org/officeDocument/2006/relationships/image" Target="../media/image42.jpeg"/><Relationship Id="rId47" Type="http://schemas.openxmlformats.org/officeDocument/2006/relationships/image" Target="../media/image47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jpeg"/><Relationship Id="rId33" Type="http://schemas.openxmlformats.org/officeDocument/2006/relationships/image" Target="../media/image33.jpeg"/><Relationship Id="rId38" Type="http://schemas.openxmlformats.org/officeDocument/2006/relationships/image" Target="../media/image38.jpeg"/><Relationship Id="rId46" Type="http://schemas.openxmlformats.org/officeDocument/2006/relationships/image" Target="../media/image46.jpeg"/><Relationship Id="rId2" Type="http://schemas.openxmlformats.org/officeDocument/2006/relationships/image" Target="../media/image52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29" Type="http://schemas.openxmlformats.org/officeDocument/2006/relationships/image" Target="../media/image29.jpeg"/><Relationship Id="rId41" Type="http://schemas.openxmlformats.org/officeDocument/2006/relationships/image" Target="../media/image4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jpeg"/><Relationship Id="rId32" Type="http://schemas.openxmlformats.org/officeDocument/2006/relationships/image" Target="../media/image32.jpeg"/><Relationship Id="rId37" Type="http://schemas.openxmlformats.org/officeDocument/2006/relationships/image" Target="../media/image37.jpeg"/><Relationship Id="rId40" Type="http://schemas.openxmlformats.org/officeDocument/2006/relationships/image" Target="../media/image40.jpeg"/><Relationship Id="rId45" Type="http://schemas.openxmlformats.org/officeDocument/2006/relationships/image" Target="../media/image45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jpeg"/><Relationship Id="rId28" Type="http://schemas.openxmlformats.org/officeDocument/2006/relationships/image" Target="../media/image28.jpeg"/><Relationship Id="rId36" Type="http://schemas.openxmlformats.org/officeDocument/2006/relationships/image" Target="../media/image36.jpe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31" Type="http://schemas.openxmlformats.org/officeDocument/2006/relationships/image" Target="../media/image31.jpeg"/><Relationship Id="rId44" Type="http://schemas.openxmlformats.org/officeDocument/2006/relationships/image" Target="../media/image44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jpeg"/><Relationship Id="rId27" Type="http://schemas.openxmlformats.org/officeDocument/2006/relationships/image" Target="../media/image27.jpeg"/><Relationship Id="rId30" Type="http://schemas.openxmlformats.org/officeDocument/2006/relationships/image" Target="../media/image30.jpeg"/><Relationship Id="rId35" Type="http://schemas.openxmlformats.org/officeDocument/2006/relationships/image" Target="../media/image35.jpeg"/><Relationship Id="rId43" Type="http://schemas.openxmlformats.org/officeDocument/2006/relationships/image" Target="../media/image43.jpeg"/><Relationship Id="rId48" Type="http://schemas.openxmlformats.org/officeDocument/2006/relationships/image" Target="../media/image4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tandphoto.ru/stock/art5/594/3411.jpg" TargetMode="External"/><Relationship Id="rId7" Type="http://schemas.openxmlformats.org/officeDocument/2006/relationships/hyperlink" Target="http://i4.ytimg.com/vi/Hd6umkVrTr0/0.jpg" TargetMode="External"/><Relationship Id="rId2" Type="http://schemas.openxmlformats.org/officeDocument/2006/relationships/hyperlink" Target="http://www.olgabor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omanbook.ru/img/c/?src=12659652&amp;i=9&amp;ext=jpg" TargetMode="External"/><Relationship Id="rId5" Type="http://schemas.openxmlformats.org/officeDocument/2006/relationships/hyperlink" Target="http://img.labirint.ru/images/comments_pic/1109/010lab7a8k1299268044.jpg" TargetMode="External"/><Relationship Id="rId4" Type="http://schemas.openxmlformats.org/officeDocument/2006/relationships/hyperlink" Target="http://pic.mir-knigi.org/pic/2/2/9/2/0/0/229200/1419135733/tale_of_tsar_saltan_04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1268760"/>
            <a:ext cx="6924503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 smtClean="0">
                <a:ln w="1905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Интерактивная игра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0" b="1" dirty="0" smtClean="0">
                <a:ln w="19050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  <a:cs typeface="Arial" charset="0"/>
              </a:rPr>
              <a:t>К</a:t>
            </a:r>
            <a:r>
              <a:rPr lang="ru-RU" sz="15000" b="1" dirty="0" smtClean="0">
                <a:ln w="19050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у</a:t>
            </a:r>
            <a:r>
              <a:rPr lang="ru-RU" sz="15000" b="1" dirty="0" smtClean="0">
                <a:ln w="19050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  <a:cs typeface="Arial" charset="0"/>
              </a:rPr>
              <a:t>б</a:t>
            </a:r>
            <a:r>
              <a:rPr lang="ru-RU" sz="15000" b="1" dirty="0" smtClean="0">
                <a:ln w="19050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и</a:t>
            </a:r>
            <a:r>
              <a:rPr lang="ru-RU" sz="15000" b="1" dirty="0" smtClean="0">
                <a:ln w="19050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  <a:cs typeface="Arial" charset="0"/>
              </a:rPr>
              <a:t>к</a:t>
            </a:r>
            <a:r>
              <a:rPr lang="ru-RU" sz="15000" b="1" dirty="0" smtClean="0">
                <a:ln w="19050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 smtClean="0">
                <a:ln w="1905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Сказки А. С. Пушкина</a:t>
            </a:r>
            <a:endParaRPr lang="ru-RU" sz="3600" b="1" dirty="0">
              <a:ln w="1905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rgbClr val="C00000"/>
              </a:solidFill>
              <a:latin typeface="Monotype Corsiva" pitchFamily="66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03413" y="4952096"/>
            <a:ext cx="648072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Автор </a:t>
            </a: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 презентации: </a:t>
            </a:r>
            <a:r>
              <a:rPr lang="ru-RU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Фокина Лидия Петровна,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учитель начальных классов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МКОУ «СОШ ст. Евсино»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err="1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Искитимского</a:t>
            </a:r>
            <a:r>
              <a:rPr lang="ru-RU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 района Новосибирской области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2017</a:t>
            </a:r>
            <a:endParaRPr lang="ru-RU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Заголовок 56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Собери иллюстрацию к сказке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58" name="Рисунок 5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61196" y="2329219"/>
            <a:ext cx="2296296" cy="2296296"/>
          </a:xfrm>
          <a:prstGeom prst="rect">
            <a:avLst/>
          </a:prstGeom>
        </p:spPr>
      </p:pic>
      <p:sp>
        <p:nvSpPr>
          <p:cNvPr id="59" name="Стрелка вниз 58"/>
          <p:cNvSpPr/>
          <p:nvPr/>
        </p:nvSpPr>
        <p:spPr>
          <a:xfrm>
            <a:off x="6804248" y="1484784"/>
            <a:ext cx="576064" cy="72008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>
            <a:hlinkClick r:id="" action="ppaction://hlinkshowjump?jump=nextslide"/>
          </p:cNvPr>
          <p:cNvSpPr/>
          <p:nvPr/>
        </p:nvSpPr>
        <p:spPr>
          <a:xfrm>
            <a:off x="7380312" y="5733256"/>
            <a:ext cx="1258266" cy="616850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Дальше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5981477" y="2350902"/>
            <a:ext cx="2276015" cy="2274613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8" name="Рисунок 1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0" name="Рисунок 11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1" name="Рисунок 12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2" name="Рисунок 12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3" name="Рисунок 12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4" name="Рисунок 12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5" name="Рисунок 124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6" name="Рисунок 125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7" name="Рисунок 126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8" name="Рисунок 127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9" name="Рисунок 128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0" name="Рисунок 12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1" name="Рисунок 130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2" name="Рисунок 131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3" name="Рисунок 132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4" name="Рисунок 133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5" name="Рисунок 134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6" name="Рисунок 13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7" name="Рисунок 136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8" name="Рисунок 137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9" name="Рисунок 138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0" name="Рисунок 139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1" name="Рисунок 140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2" name="Рисунок 14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3" name="Рисунок 142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4" name="Рисунок 143"/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5" name="Рисунок 144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6" name="Рисунок 145"/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7" name="Рисунок 146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8" name="Рисунок 14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9" name="Рисунок 148"/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0" name="Рисунок 149"/>
          <p:cNvPicPr>
            <a:picLocks noChangeAspect="1"/>
          </p:cNvPicPr>
          <p:nvPr/>
        </p:nvPicPr>
        <p:blipFill>
          <a:blip r:embed="rId3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1" name="Рисунок 150"/>
          <p:cNvPicPr>
            <a:picLocks noChangeAspect="1"/>
          </p:cNvPicPr>
          <p:nvPr/>
        </p:nvPicPr>
        <p:blipFill>
          <a:blip r:embed="rId3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2" name="Рисунок 151"/>
          <p:cNvPicPr>
            <a:picLocks noChangeAspect="1"/>
          </p:cNvPicPr>
          <p:nvPr/>
        </p:nvPicPr>
        <p:blipFill>
          <a:blip r:embed="rId3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3" name="Рисунок 152"/>
          <p:cNvPicPr>
            <a:picLocks noChangeAspect="1"/>
          </p:cNvPicPr>
          <p:nvPr/>
        </p:nvPicPr>
        <p:blipFill>
          <a:blip r:embed="rId3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4" name="Рисунок 15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5" name="Рисунок 154"/>
          <p:cNvPicPr>
            <a:picLocks noChangeAspect="1"/>
          </p:cNvPicPr>
          <p:nvPr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6" name="Рисунок 155"/>
          <p:cNvPicPr>
            <a:picLocks noChangeAspect="1"/>
          </p:cNvPicPr>
          <p:nvPr/>
        </p:nvPicPr>
        <p:blipFill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7" name="Рисунок 156"/>
          <p:cNvPicPr>
            <a:picLocks noChangeAspect="1"/>
          </p:cNvPicPr>
          <p:nvPr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8" name="Рисунок 157"/>
          <p:cNvPicPr>
            <a:picLocks noChangeAspect="1"/>
          </p:cNvPicPr>
          <p:nvPr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9" name="Рисунок 158"/>
          <p:cNvPicPr>
            <a:picLocks noChangeAspect="1"/>
          </p:cNvPicPr>
          <p:nvPr/>
        </p:nvPicPr>
        <p:blipFill>
          <a:blip r:embed="rId3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0" name="Рисунок 15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1" name="Рисунок 160"/>
          <p:cNvPicPr>
            <a:picLocks noChangeAspect="1"/>
          </p:cNvPicPr>
          <p:nvPr/>
        </p:nvPicPr>
        <p:blipFill>
          <a:blip r:embed="rId3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2" name="Рисунок 161"/>
          <p:cNvPicPr>
            <a:picLocks noChangeAspect="1"/>
          </p:cNvPicPr>
          <p:nvPr/>
        </p:nvPicPr>
        <p:blipFill>
          <a:blip r:embed="rId4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3" name="Рисунок 162"/>
          <p:cNvPicPr>
            <a:picLocks noChangeAspect="1"/>
          </p:cNvPicPr>
          <p:nvPr/>
        </p:nvPicPr>
        <p:blipFill>
          <a:blip r:embed="rId4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4" name="Рисунок 163"/>
          <p:cNvPicPr>
            <a:picLocks noChangeAspect="1"/>
          </p:cNvPicPr>
          <p:nvPr/>
        </p:nvPicPr>
        <p:blipFill>
          <a:blip r:embed="rId4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5" name="Рисунок 164"/>
          <p:cNvPicPr>
            <a:picLocks noChangeAspect="1"/>
          </p:cNvPicPr>
          <p:nvPr/>
        </p:nvPicPr>
        <p:blipFill>
          <a:blip r:embed="rId4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6" name="Рисунок 16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7" name="Рисунок 166"/>
          <p:cNvPicPr>
            <a:picLocks noChangeAspect="1"/>
          </p:cNvPicPr>
          <p:nvPr/>
        </p:nvPicPr>
        <p:blipFill>
          <a:blip r:embed="rId4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8" name="Рисунок 167"/>
          <p:cNvPicPr>
            <a:picLocks noChangeAspect="1"/>
          </p:cNvPicPr>
          <p:nvPr/>
        </p:nvPicPr>
        <p:blipFill>
          <a:blip r:embed="rId4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9" name="Рисунок 168"/>
          <p:cNvPicPr>
            <a:picLocks noChangeAspect="1"/>
          </p:cNvPicPr>
          <p:nvPr/>
        </p:nvPicPr>
        <p:blipFill>
          <a:blip r:embed="rId4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0" name="Рисунок 169"/>
          <p:cNvPicPr>
            <a:picLocks noChangeAspect="1"/>
          </p:cNvPicPr>
          <p:nvPr/>
        </p:nvPicPr>
        <p:blipFill>
          <a:blip r:embed="rId4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1" name="Рисунок 170"/>
          <p:cNvPicPr>
            <a:picLocks noChangeAspect="1"/>
          </p:cNvPicPr>
          <p:nvPr/>
        </p:nvPicPr>
        <p:blipFill>
          <a:blip r:embed="rId4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72" name="Прямоугольник 171"/>
          <p:cNvSpPr/>
          <p:nvPr/>
        </p:nvSpPr>
        <p:spPr>
          <a:xfrm>
            <a:off x="1679481" y="2354847"/>
            <a:ext cx="3260130" cy="3240000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1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6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1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1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1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1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1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1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1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>
                      <p:stCondLst>
                        <p:cond delay="0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1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6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52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8" fill="hold">
                      <p:stCondLst>
                        <p:cond delay="0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1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54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3" fill="hold">
                      <p:stCondLst>
                        <p:cond delay="0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6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557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8" fill="hold">
                      <p:stCondLst>
                        <p:cond delay="0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1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6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587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8" fill="hold">
                      <p:stCondLst>
                        <p:cond delay="0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1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6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617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8" fill="hold">
                      <p:stCondLst>
                        <p:cond delay="0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1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2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3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4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6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7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8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9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47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8" fill="hold">
                      <p:stCondLst>
                        <p:cond delay="0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1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3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6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7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8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9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677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8" fill="hold">
                      <p:stCondLst>
                        <p:cond delay="0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1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3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4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6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7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8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9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707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8" fill="hold">
                      <p:stCondLst>
                        <p:cond delay="0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1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4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6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7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8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737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8" fill="hold">
                      <p:stCondLst>
                        <p:cond delay="0"/>
                      </p:stCondLst>
                      <p:childTnLst>
                        <p:par>
                          <p:cTn id="739" fill="hold">
                            <p:stCondLst>
                              <p:cond delay="0"/>
                            </p:stCondLst>
                            <p:childTnLst>
                              <p:par>
                                <p:cTn id="7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1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2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3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4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8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752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3" fill="hold">
                      <p:stCondLst>
                        <p:cond delay="0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6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7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8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9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3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1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2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3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4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782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3" fill="hold">
                      <p:stCondLst>
                        <p:cond delay="0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6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7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8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9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797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8" fill="hold">
                      <p:stCondLst>
                        <p:cond delay="0"/>
                      </p:stCondLst>
                      <p:childTnLst>
                        <p:par>
                          <p:cTn id="799" fill="hold">
                            <p:stCondLst>
                              <p:cond delay="0"/>
                            </p:stCondLst>
                            <p:childTnLst>
                              <p:par>
                                <p:cTn id="8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1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2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3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4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Заголовок 56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Собери иллюстрацию к сказке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58" name="Рисунок 5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61196" y="2329219"/>
            <a:ext cx="2296296" cy="2296296"/>
          </a:xfrm>
          <a:prstGeom prst="rect">
            <a:avLst/>
          </a:prstGeom>
        </p:spPr>
      </p:pic>
      <p:sp>
        <p:nvSpPr>
          <p:cNvPr id="59" name="Стрелка вниз 58"/>
          <p:cNvSpPr/>
          <p:nvPr/>
        </p:nvSpPr>
        <p:spPr>
          <a:xfrm>
            <a:off x="6804248" y="1484784"/>
            <a:ext cx="576064" cy="72008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>
            <a:hlinkClick r:id="" action="ppaction://hlinkshowjump?jump=nextslide"/>
          </p:cNvPr>
          <p:cNvSpPr/>
          <p:nvPr/>
        </p:nvSpPr>
        <p:spPr>
          <a:xfrm>
            <a:off x="7380312" y="5733256"/>
            <a:ext cx="1258266" cy="616850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Дальше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5981477" y="2350902"/>
            <a:ext cx="2276015" cy="2274613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8" name="Рисунок 1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0" name="Рисунок 11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1" name="Рисунок 12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2" name="Рисунок 12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3" name="Рисунок 12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4" name="Рисунок 12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5" name="Рисунок 124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6" name="Рисунок 125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7" name="Рисунок 126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8" name="Рисунок 127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9" name="Рисунок 128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0" name="Рисунок 12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1" name="Рисунок 130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2" name="Рисунок 131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3" name="Рисунок 132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4" name="Рисунок 133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5" name="Рисунок 134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6" name="Рисунок 13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7" name="Рисунок 136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8" name="Рисунок 137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9" name="Рисунок 138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0" name="Рисунок 139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1" name="Рисунок 140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2" name="Рисунок 14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3" name="Рисунок 142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4" name="Рисунок 143"/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5" name="Рисунок 144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6" name="Рисунок 145"/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7" name="Рисунок 146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8" name="Рисунок 14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9" name="Рисунок 148"/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0" name="Рисунок 149"/>
          <p:cNvPicPr>
            <a:picLocks noChangeAspect="1"/>
          </p:cNvPicPr>
          <p:nvPr/>
        </p:nvPicPr>
        <p:blipFill>
          <a:blip r:embed="rId3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1" name="Рисунок 150"/>
          <p:cNvPicPr>
            <a:picLocks noChangeAspect="1"/>
          </p:cNvPicPr>
          <p:nvPr/>
        </p:nvPicPr>
        <p:blipFill>
          <a:blip r:embed="rId3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2" name="Рисунок 151"/>
          <p:cNvPicPr>
            <a:picLocks noChangeAspect="1"/>
          </p:cNvPicPr>
          <p:nvPr/>
        </p:nvPicPr>
        <p:blipFill>
          <a:blip r:embed="rId3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3" name="Рисунок 152"/>
          <p:cNvPicPr>
            <a:picLocks noChangeAspect="1"/>
          </p:cNvPicPr>
          <p:nvPr/>
        </p:nvPicPr>
        <p:blipFill>
          <a:blip r:embed="rId3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4" name="Рисунок 15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5" name="Рисунок 154"/>
          <p:cNvPicPr>
            <a:picLocks noChangeAspect="1"/>
          </p:cNvPicPr>
          <p:nvPr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6" name="Рисунок 155"/>
          <p:cNvPicPr>
            <a:picLocks noChangeAspect="1"/>
          </p:cNvPicPr>
          <p:nvPr/>
        </p:nvPicPr>
        <p:blipFill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7" name="Рисунок 156"/>
          <p:cNvPicPr>
            <a:picLocks noChangeAspect="1"/>
          </p:cNvPicPr>
          <p:nvPr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8" name="Рисунок 157"/>
          <p:cNvPicPr>
            <a:picLocks noChangeAspect="1"/>
          </p:cNvPicPr>
          <p:nvPr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9" name="Рисунок 158"/>
          <p:cNvPicPr>
            <a:picLocks noChangeAspect="1"/>
          </p:cNvPicPr>
          <p:nvPr/>
        </p:nvPicPr>
        <p:blipFill>
          <a:blip r:embed="rId3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0" name="Рисунок 15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1" name="Рисунок 160"/>
          <p:cNvPicPr>
            <a:picLocks noChangeAspect="1"/>
          </p:cNvPicPr>
          <p:nvPr/>
        </p:nvPicPr>
        <p:blipFill>
          <a:blip r:embed="rId3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2" name="Рисунок 161"/>
          <p:cNvPicPr>
            <a:picLocks noChangeAspect="1"/>
          </p:cNvPicPr>
          <p:nvPr/>
        </p:nvPicPr>
        <p:blipFill>
          <a:blip r:embed="rId4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3" name="Рисунок 162"/>
          <p:cNvPicPr>
            <a:picLocks noChangeAspect="1"/>
          </p:cNvPicPr>
          <p:nvPr/>
        </p:nvPicPr>
        <p:blipFill>
          <a:blip r:embed="rId4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4" name="Рисунок 163"/>
          <p:cNvPicPr>
            <a:picLocks noChangeAspect="1"/>
          </p:cNvPicPr>
          <p:nvPr/>
        </p:nvPicPr>
        <p:blipFill>
          <a:blip r:embed="rId4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5" name="Рисунок 164"/>
          <p:cNvPicPr>
            <a:picLocks noChangeAspect="1"/>
          </p:cNvPicPr>
          <p:nvPr/>
        </p:nvPicPr>
        <p:blipFill>
          <a:blip r:embed="rId4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6" name="Рисунок 16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7" name="Рисунок 166"/>
          <p:cNvPicPr>
            <a:picLocks noChangeAspect="1"/>
          </p:cNvPicPr>
          <p:nvPr/>
        </p:nvPicPr>
        <p:blipFill>
          <a:blip r:embed="rId4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8" name="Рисунок 167"/>
          <p:cNvPicPr>
            <a:picLocks noChangeAspect="1"/>
          </p:cNvPicPr>
          <p:nvPr/>
        </p:nvPicPr>
        <p:blipFill>
          <a:blip r:embed="rId4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9" name="Рисунок 168"/>
          <p:cNvPicPr>
            <a:picLocks noChangeAspect="1"/>
          </p:cNvPicPr>
          <p:nvPr/>
        </p:nvPicPr>
        <p:blipFill>
          <a:blip r:embed="rId4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0" name="Рисунок 169"/>
          <p:cNvPicPr>
            <a:picLocks noChangeAspect="1"/>
          </p:cNvPicPr>
          <p:nvPr/>
        </p:nvPicPr>
        <p:blipFill>
          <a:blip r:embed="rId4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1" name="Рисунок 170"/>
          <p:cNvPicPr>
            <a:picLocks noChangeAspect="1"/>
          </p:cNvPicPr>
          <p:nvPr/>
        </p:nvPicPr>
        <p:blipFill>
          <a:blip r:embed="rId4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72" name="Прямоугольник 171"/>
          <p:cNvSpPr/>
          <p:nvPr/>
        </p:nvSpPr>
        <p:spPr>
          <a:xfrm>
            <a:off x="1679481" y="2354847"/>
            <a:ext cx="3260130" cy="3240000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13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1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6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1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1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1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1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1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1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1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>
                      <p:stCondLst>
                        <p:cond delay="0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1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6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52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8" fill="hold">
                      <p:stCondLst>
                        <p:cond delay="0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1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54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3" fill="hold">
                      <p:stCondLst>
                        <p:cond delay="0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6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557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8" fill="hold">
                      <p:stCondLst>
                        <p:cond delay="0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1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6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587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8" fill="hold">
                      <p:stCondLst>
                        <p:cond delay="0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1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6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617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8" fill="hold">
                      <p:stCondLst>
                        <p:cond delay="0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1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2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3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4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6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7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8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9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47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8" fill="hold">
                      <p:stCondLst>
                        <p:cond delay="0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1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3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6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7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8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9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677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8" fill="hold">
                      <p:stCondLst>
                        <p:cond delay="0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1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3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4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6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7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8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9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707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8" fill="hold">
                      <p:stCondLst>
                        <p:cond delay="0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1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4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6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7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8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737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8" fill="hold">
                      <p:stCondLst>
                        <p:cond delay="0"/>
                      </p:stCondLst>
                      <p:childTnLst>
                        <p:par>
                          <p:cTn id="739" fill="hold">
                            <p:stCondLst>
                              <p:cond delay="0"/>
                            </p:stCondLst>
                            <p:childTnLst>
                              <p:par>
                                <p:cTn id="7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1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2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3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4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8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752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3" fill="hold">
                      <p:stCondLst>
                        <p:cond delay="0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6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7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8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9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3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1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2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3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4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782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3" fill="hold">
                      <p:stCondLst>
                        <p:cond delay="0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6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7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8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9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797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8" fill="hold">
                      <p:stCondLst>
                        <p:cond delay="0"/>
                      </p:stCondLst>
                      <p:childTnLst>
                        <p:par>
                          <p:cTn id="799" fill="hold">
                            <p:stCondLst>
                              <p:cond delay="0"/>
                            </p:stCondLst>
                            <p:childTnLst>
                              <p:par>
                                <p:cTn id="8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1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2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3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4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Заголовок 56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Собери иллюстрацию к сказке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58" name="Рисунок 5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61196" y="2329219"/>
            <a:ext cx="2296296" cy="2296296"/>
          </a:xfrm>
          <a:prstGeom prst="rect">
            <a:avLst/>
          </a:prstGeom>
        </p:spPr>
      </p:pic>
      <p:sp>
        <p:nvSpPr>
          <p:cNvPr id="59" name="Стрелка вниз 58"/>
          <p:cNvSpPr/>
          <p:nvPr/>
        </p:nvSpPr>
        <p:spPr>
          <a:xfrm>
            <a:off x="6804248" y="1484784"/>
            <a:ext cx="576064" cy="72008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>
            <a:hlinkClick r:id="" action="ppaction://hlinkshowjump?jump=nextslide"/>
          </p:cNvPr>
          <p:cNvSpPr/>
          <p:nvPr/>
        </p:nvSpPr>
        <p:spPr>
          <a:xfrm>
            <a:off x="7380312" y="5733256"/>
            <a:ext cx="1258266" cy="616850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Дальше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5981477" y="2350902"/>
            <a:ext cx="2276015" cy="2274613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8" name="Рисунок 1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0" name="Рисунок 11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1" name="Рисунок 12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2" name="Рисунок 12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3" name="Рисунок 12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4" name="Рисунок 12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5" name="Рисунок 124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6" name="Рисунок 125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7" name="Рисунок 126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8" name="Рисунок 127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9" name="Рисунок 128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0" name="Рисунок 12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1" name="Рисунок 130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2" name="Рисунок 131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3" name="Рисунок 132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4" name="Рисунок 133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5" name="Рисунок 134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6" name="Рисунок 13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7" name="Рисунок 136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8" name="Рисунок 137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9" name="Рисунок 138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0" name="Рисунок 139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1" name="Рисунок 140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2" name="Рисунок 14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3" name="Рисунок 142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4" name="Рисунок 143"/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5" name="Рисунок 144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6" name="Рисунок 145"/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7" name="Рисунок 146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8" name="Рисунок 14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9" name="Рисунок 148"/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0" name="Рисунок 149"/>
          <p:cNvPicPr>
            <a:picLocks noChangeAspect="1"/>
          </p:cNvPicPr>
          <p:nvPr/>
        </p:nvPicPr>
        <p:blipFill>
          <a:blip r:embed="rId3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1" name="Рисунок 150"/>
          <p:cNvPicPr>
            <a:picLocks noChangeAspect="1"/>
          </p:cNvPicPr>
          <p:nvPr/>
        </p:nvPicPr>
        <p:blipFill>
          <a:blip r:embed="rId3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2" name="Рисунок 151"/>
          <p:cNvPicPr>
            <a:picLocks noChangeAspect="1"/>
          </p:cNvPicPr>
          <p:nvPr/>
        </p:nvPicPr>
        <p:blipFill>
          <a:blip r:embed="rId3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3" name="Рисунок 152"/>
          <p:cNvPicPr>
            <a:picLocks noChangeAspect="1"/>
          </p:cNvPicPr>
          <p:nvPr/>
        </p:nvPicPr>
        <p:blipFill>
          <a:blip r:embed="rId3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4" name="Рисунок 15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5" name="Рисунок 154"/>
          <p:cNvPicPr>
            <a:picLocks noChangeAspect="1"/>
          </p:cNvPicPr>
          <p:nvPr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6" name="Рисунок 155"/>
          <p:cNvPicPr>
            <a:picLocks noChangeAspect="1"/>
          </p:cNvPicPr>
          <p:nvPr/>
        </p:nvPicPr>
        <p:blipFill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7" name="Рисунок 156"/>
          <p:cNvPicPr>
            <a:picLocks noChangeAspect="1"/>
          </p:cNvPicPr>
          <p:nvPr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8" name="Рисунок 157"/>
          <p:cNvPicPr>
            <a:picLocks noChangeAspect="1"/>
          </p:cNvPicPr>
          <p:nvPr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9" name="Рисунок 158"/>
          <p:cNvPicPr>
            <a:picLocks noChangeAspect="1"/>
          </p:cNvPicPr>
          <p:nvPr/>
        </p:nvPicPr>
        <p:blipFill>
          <a:blip r:embed="rId3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0" name="Рисунок 15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1" name="Рисунок 160"/>
          <p:cNvPicPr>
            <a:picLocks noChangeAspect="1"/>
          </p:cNvPicPr>
          <p:nvPr/>
        </p:nvPicPr>
        <p:blipFill>
          <a:blip r:embed="rId3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2" name="Рисунок 161"/>
          <p:cNvPicPr>
            <a:picLocks noChangeAspect="1"/>
          </p:cNvPicPr>
          <p:nvPr/>
        </p:nvPicPr>
        <p:blipFill>
          <a:blip r:embed="rId4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3" name="Рисунок 162"/>
          <p:cNvPicPr>
            <a:picLocks noChangeAspect="1"/>
          </p:cNvPicPr>
          <p:nvPr/>
        </p:nvPicPr>
        <p:blipFill>
          <a:blip r:embed="rId4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4" name="Рисунок 163"/>
          <p:cNvPicPr>
            <a:picLocks noChangeAspect="1"/>
          </p:cNvPicPr>
          <p:nvPr/>
        </p:nvPicPr>
        <p:blipFill>
          <a:blip r:embed="rId4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5" name="Рисунок 164"/>
          <p:cNvPicPr>
            <a:picLocks noChangeAspect="1"/>
          </p:cNvPicPr>
          <p:nvPr/>
        </p:nvPicPr>
        <p:blipFill>
          <a:blip r:embed="rId4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6" name="Рисунок 16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7" name="Рисунок 166"/>
          <p:cNvPicPr>
            <a:picLocks noChangeAspect="1"/>
          </p:cNvPicPr>
          <p:nvPr/>
        </p:nvPicPr>
        <p:blipFill>
          <a:blip r:embed="rId4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8" name="Рисунок 167"/>
          <p:cNvPicPr>
            <a:picLocks noChangeAspect="1"/>
          </p:cNvPicPr>
          <p:nvPr/>
        </p:nvPicPr>
        <p:blipFill>
          <a:blip r:embed="rId4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9" name="Рисунок 168"/>
          <p:cNvPicPr>
            <a:picLocks noChangeAspect="1"/>
          </p:cNvPicPr>
          <p:nvPr/>
        </p:nvPicPr>
        <p:blipFill>
          <a:blip r:embed="rId4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0" name="Рисунок 169"/>
          <p:cNvPicPr>
            <a:picLocks noChangeAspect="1"/>
          </p:cNvPicPr>
          <p:nvPr/>
        </p:nvPicPr>
        <p:blipFill>
          <a:blip r:embed="rId4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1" name="Рисунок 170"/>
          <p:cNvPicPr>
            <a:picLocks noChangeAspect="1"/>
          </p:cNvPicPr>
          <p:nvPr/>
        </p:nvPicPr>
        <p:blipFill>
          <a:blip r:embed="rId4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72" name="Прямоугольник 171"/>
          <p:cNvSpPr/>
          <p:nvPr/>
        </p:nvSpPr>
        <p:spPr>
          <a:xfrm>
            <a:off x="1679481" y="2354847"/>
            <a:ext cx="3260130" cy="3240000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31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1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6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1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1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1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1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1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1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1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>
                      <p:stCondLst>
                        <p:cond delay="0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1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6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52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8" fill="hold">
                      <p:stCondLst>
                        <p:cond delay="0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1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54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3" fill="hold">
                      <p:stCondLst>
                        <p:cond delay="0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6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557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8" fill="hold">
                      <p:stCondLst>
                        <p:cond delay="0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1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6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587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8" fill="hold">
                      <p:stCondLst>
                        <p:cond delay="0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1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6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617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8" fill="hold">
                      <p:stCondLst>
                        <p:cond delay="0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1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2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3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4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6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7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8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9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47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8" fill="hold">
                      <p:stCondLst>
                        <p:cond delay="0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1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3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6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7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8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9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677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8" fill="hold">
                      <p:stCondLst>
                        <p:cond delay="0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1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3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4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6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7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8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9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707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8" fill="hold">
                      <p:stCondLst>
                        <p:cond delay="0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1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4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6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7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8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737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8" fill="hold">
                      <p:stCondLst>
                        <p:cond delay="0"/>
                      </p:stCondLst>
                      <p:childTnLst>
                        <p:par>
                          <p:cTn id="739" fill="hold">
                            <p:stCondLst>
                              <p:cond delay="0"/>
                            </p:stCondLst>
                            <p:childTnLst>
                              <p:par>
                                <p:cTn id="7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1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2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3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4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8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752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3" fill="hold">
                      <p:stCondLst>
                        <p:cond delay="0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6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7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8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9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3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1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2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3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4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782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3" fill="hold">
                      <p:stCondLst>
                        <p:cond delay="0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6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7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8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9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797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8" fill="hold">
                      <p:stCondLst>
                        <p:cond delay="0"/>
                      </p:stCondLst>
                      <p:childTnLst>
                        <p:par>
                          <p:cTn id="799" fill="hold">
                            <p:stCondLst>
                              <p:cond delay="0"/>
                            </p:stCondLst>
                            <p:childTnLst>
                              <p:par>
                                <p:cTn id="8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1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2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3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4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Заголовок 56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Собери иллюстрацию к сказке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58" name="Рисунок 5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61196" y="2329219"/>
            <a:ext cx="2296296" cy="2296296"/>
          </a:xfrm>
          <a:prstGeom prst="rect">
            <a:avLst/>
          </a:prstGeom>
        </p:spPr>
      </p:pic>
      <p:sp>
        <p:nvSpPr>
          <p:cNvPr id="59" name="Стрелка вниз 58"/>
          <p:cNvSpPr/>
          <p:nvPr/>
        </p:nvSpPr>
        <p:spPr>
          <a:xfrm>
            <a:off x="6804248" y="1484784"/>
            <a:ext cx="576064" cy="72008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>
            <a:hlinkClick r:id="" action="ppaction://hlinkshowjump?jump=nextslide"/>
          </p:cNvPr>
          <p:cNvSpPr/>
          <p:nvPr/>
        </p:nvSpPr>
        <p:spPr>
          <a:xfrm>
            <a:off x="7380312" y="5733256"/>
            <a:ext cx="1258266" cy="616850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Дальше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5981477" y="2350902"/>
            <a:ext cx="2276015" cy="2274613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8" name="Рисунок 1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0" name="Рисунок 11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1" name="Рисунок 12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2" name="Рисунок 12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3" name="Рисунок 12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4" name="Рисунок 12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5" name="Рисунок 124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6" name="Рисунок 125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7" name="Рисунок 126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8" name="Рисунок 127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9" name="Рисунок 128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0" name="Рисунок 12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1" name="Рисунок 130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2" name="Рисунок 131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3" name="Рисунок 132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4" name="Рисунок 133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5" name="Рисунок 134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6" name="Рисунок 13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7" name="Рисунок 136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8" name="Рисунок 137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9" name="Рисунок 138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0" name="Рисунок 139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1" name="Рисунок 140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2" name="Рисунок 14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3" name="Рисунок 142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4" name="Рисунок 143"/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5" name="Рисунок 144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6" name="Рисунок 145"/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7" name="Рисунок 146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8" name="Рисунок 14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9" name="Рисунок 148"/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0" name="Рисунок 149"/>
          <p:cNvPicPr>
            <a:picLocks noChangeAspect="1"/>
          </p:cNvPicPr>
          <p:nvPr/>
        </p:nvPicPr>
        <p:blipFill>
          <a:blip r:embed="rId3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1" name="Рисунок 150"/>
          <p:cNvPicPr>
            <a:picLocks noChangeAspect="1"/>
          </p:cNvPicPr>
          <p:nvPr/>
        </p:nvPicPr>
        <p:blipFill>
          <a:blip r:embed="rId3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2" name="Рисунок 151"/>
          <p:cNvPicPr>
            <a:picLocks noChangeAspect="1"/>
          </p:cNvPicPr>
          <p:nvPr/>
        </p:nvPicPr>
        <p:blipFill>
          <a:blip r:embed="rId3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3" name="Рисунок 152"/>
          <p:cNvPicPr>
            <a:picLocks noChangeAspect="1"/>
          </p:cNvPicPr>
          <p:nvPr/>
        </p:nvPicPr>
        <p:blipFill>
          <a:blip r:embed="rId3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4" name="Рисунок 15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5" name="Рисунок 154"/>
          <p:cNvPicPr>
            <a:picLocks noChangeAspect="1"/>
          </p:cNvPicPr>
          <p:nvPr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6" name="Рисунок 155"/>
          <p:cNvPicPr>
            <a:picLocks noChangeAspect="1"/>
          </p:cNvPicPr>
          <p:nvPr/>
        </p:nvPicPr>
        <p:blipFill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7" name="Рисунок 156"/>
          <p:cNvPicPr>
            <a:picLocks noChangeAspect="1"/>
          </p:cNvPicPr>
          <p:nvPr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8" name="Рисунок 157"/>
          <p:cNvPicPr>
            <a:picLocks noChangeAspect="1"/>
          </p:cNvPicPr>
          <p:nvPr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9" name="Рисунок 158"/>
          <p:cNvPicPr>
            <a:picLocks noChangeAspect="1"/>
          </p:cNvPicPr>
          <p:nvPr/>
        </p:nvPicPr>
        <p:blipFill>
          <a:blip r:embed="rId3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0" name="Рисунок 15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1" name="Рисунок 160"/>
          <p:cNvPicPr>
            <a:picLocks noChangeAspect="1"/>
          </p:cNvPicPr>
          <p:nvPr/>
        </p:nvPicPr>
        <p:blipFill>
          <a:blip r:embed="rId3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2" name="Рисунок 161"/>
          <p:cNvPicPr>
            <a:picLocks noChangeAspect="1"/>
          </p:cNvPicPr>
          <p:nvPr/>
        </p:nvPicPr>
        <p:blipFill>
          <a:blip r:embed="rId4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3" name="Рисунок 162"/>
          <p:cNvPicPr>
            <a:picLocks noChangeAspect="1"/>
          </p:cNvPicPr>
          <p:nvPr/>
        </p:nvPicPr>
        <p:blipFill>
          <a:blip r:embed="rId4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4" name="Рисунок 163"/>
          <p:cNvPicPr>
            <a:picLocks noChangeAspect="1"/>
          </p:cNvPicPr>
          <p:nvPr/>
        </p:nvPicPr>
        <p:blipFill>
          <a:blip r:embed="rId4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5" name="Рисунок 164"/>
          <p:cNvPicPr>
            <a:picLocks noChangeAspect="1"/>
          </p:cNvPicPr>
          <p:nvPr/>
        </p:nvPicPr>
        <p:blipFill>
          <a:blip r:embed="rId4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6" name="Рисунок 16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7" name="Рисунок 166"/>
          <p:cNvPicPr>
            <a:picLocks noChangeAspect="1"/>
          </p:cNvPicPr>
          <p:nvPr/>
        </p:nvPicPr>
        <p:blipFill>
          <a:blip r:embed="rId4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8" name="Рисунок 167"/>
          <p:cNvPicPr>
            <a:picLocks noChangeAspect="1"/>
          </p:cNvPicPr>
          <p:nvPr/>
        </p:nvPicPr>
        <p:blipFill>
          <a:blip r:embed="rId4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9" name="Рисунок 168"/>
          <p:cNvPicPr>
            <a:picLocks noChangeAspect="1"/>
          </p:cNvPicPr>
          <p:nvPr/>
        </p:nvPicPr>
        <p:blipFill>
          <a:blip r:embed="rId4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0" name="Рисунок 169"/>
          <p:cNvPicPr>
            <a:picLocks noChangeAspect="1"/>
          </p:cNvPicPr>
          <p:nvPr/>
        </p:nvPicPr>
        <p:blipFill>
          <a:blip r:embed="rId4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1" name="Рисунок 170"/>
          <p:cNvPicPr>
            <a:picLocks noChangeAspect="1"/>
          </p:cNvPicPr>
          <p:nvPr/>
        </p:nvPicPr>
        <p:blipFill>
          <a:blip r:embed="rId4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72" name="Прямоугольник 171"/>
          <p:cNvSpPr/>
          <p:nvPr/>
        </p:nvSpPr>
        <p:spPr>
          <a:xfrm>
            <a:off x="1679481" y="2354847"/>
            <a:ext cx="3260130" cy="3240000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65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1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6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1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1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1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1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1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1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1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>
                      <p:stCondLst>
                        <p:cond delay="0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1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6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52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8" fill="hold">
                      <p:stCondLst>
                        <p:cond delay="0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1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54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3" fill="hold">
                      <p:stCondLst>
                        <p:cond delay="0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6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557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8" fill="hold">
                      <p:stCondLst>
                        <p:cond delay="0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1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6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587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8" fill="hold">
                      <p:stCondLst>
                        <p:cond delay="0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1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6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617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8" fill="hold">
                      <p:stCondLst>
                        <p:cond delay="0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1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2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3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4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6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7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8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9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47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8" fill="hold">
                      <p:stCondLst>
                        <p:cond delay="0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1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3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6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7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8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9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677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8" fill="hold">
                      <p:stCondLst>
                        <p:cond delay="0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1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3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4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6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7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8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9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707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8" fill="hold">
                      <p:stCondLst>
                        <p:cond delay="0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1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4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6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7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8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737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8" fill="hold">
                      <p:stCondLst>
                        <p:cond delay="0"/>
                      </p:stCondLst>
                      <p:childTnLst>
                        <p:par>
                          <p:cTn id="739" fill="hold">
                            <p:stCondLst>
                              <p:cond delay="0"/>
                            </p:stCondLst>
                            <p:childTnLst>
                              <p:par>
                                <p:cTn id="7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1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2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3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4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8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752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3" fill="hold">
                      <p:stCondLst>
                        <p:cond delay="0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6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7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8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9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3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1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2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3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4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782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3" fill="hold">
                      <p:stCondLst>
                        <p:cond delay="0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6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7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8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9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797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8" fill="hold">
                      <p:stCondLst>
                        <p:cond delay="0"/>
                      </p:stCondLst>
                      <p:childTnLst>
                        <p:par>
                          <p:cTn id="799" fill="hold">
                            <p:stCondLst>
                              <p:cond delay="0"/>
                            </p:stCondLst>
                            <p:childTnLst>
                              <p:par>
                                <p:cTn id="8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1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2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3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4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Заголовок 56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Собери иллюстрацию к сказке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9" name="Стрелка вниз 58"/>
          <p:cNvSpPr/>
          <p:nvPr/>
        </p:nvSpPr>
        <p:spPr>
          <a:xfrm>
            <a:off x="6804248" y="1484784"/>
            <a:ext cx="576064" cy="72008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>
            <a:hlinkClick r:id="" action="ppaction://hlinkshowjump?jump=endshow"/>
          </p:cNvPr>
          <p:cNvSpPr/>
          <p:nvPr/>
        </p:nvSpPr>
        <p:spPr>
          <a:xfrm>
            <a:off x="7380312" y="5733256"/>
            <a:ext cx="1258266" cy="616850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Выход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17" name="Рисунок 11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69042" y="2337065"/>
            <a:ext cx="2280603" cy="2280603"/>
          </a:xfrm>
          <a:prstGeom prst="rect">
            <a:avLst/>
          </a:prstGeom>
        </p:spPr>
      </p:pic>
      <p:sp>
        <p:nvSpPr>
          <p:cNvPr id="118" name="Прямоугольник 117"/>
          <p:cNvSpPr/>
          <p:nvPr/>
        </p:nvSpPr>
        <p:spPr>
          <a:xfrm>
            <a:off x="5981477" y="2350902"/>
            <a:ext cx="2276015" cy="2274613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9" name="Рисунок 1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0" name="Рисунок 11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1" name="Рисунок 12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2" name="Рисунок 12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3" name="Рисунок 122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4" name="Рисунок 123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5" name="Рисунок 1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6" name="Рисунок 125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7" name="Рисунок 126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8" name="Рисунок 127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29" name="Рисунок 128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0" name="Рисунок 129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1" name="Рисунок 13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2" name="Рисунок 131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3" name="Рисунок 132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4" name="Рисунок 133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5" name="Рисунок 134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6" name="Рисунок 135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451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7" name="Рисунок 13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8" name="Рисунок 137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39" name="Рисунок 138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0" name="Рисунок 139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1" name="Рисунок 140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2" name="Рисунок 141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3" name="Рисунок 14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4" name="Рисунок 143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5" name="Рисунок 144"/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6" name="Рисунок 145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7" name="Рисунок 146"/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8" name="Рисунок 147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49" name="Рисунок 14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0" name="Рисунок 149"/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1" name="Рисунок 150"/>
          <p:cNvPicPr>
            <a:picLocks noChangeAspect="1"/>
          </p:cNvPicPr>
          <p:nvPr/>
        </p:nvPicPr>
        <p:blipFill>
          <a:blip r:embed="rId3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2" name="Рисунок 151"/>
          <p:cNvPicPr>
            <a:picLocks noChangeAspect="1"/>
          </p:cNvPicPr>
          <p:nvPr/>
        </p:nvPicPr>
        <p:blipFill>
          <a:blip r:embed="rId3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3" name="Рисунок 152"/>
          <p:cNvPicPr>
            <a:picLocks noChangeAspect="1"/>
          </p:cNvPicPr>
          <p:nvPr/>
        </p:nvPicPr>
        <p:blipFill>
          <a:blip r:embed="rId3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4" name="Рисунок 153"/>
          <p:cNvPicPr>
            <a:picLocks noChangeAspect="1"/>
          </p:cNvPicPr>
          <p:nvPr/>
        </p:nvPicPr>
        <p:blipFill>
          <a:blip r:embed="rId3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343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5" name="Рисунок 15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6" name="Рисунок 155"/>
          <p:cNvPicPr>
            <a:picLocks noChangeAspect="1"/>
          </p:cNvPicPr>
          <p:nvPr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7" name="Рисунок 156"/>
          <p:cNvPicPr>
            <a:picLocks noChangeAspect="1"/>
          </p:cNvPicPr>
          <p:nvPr/>
        </p:nvPicPr>
        <p:blipFill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8" name="Рисунок 157"/>
          <p:cNvPicPr>
            <a:picLocks noChangeAspect="1"/>
          </p:cNvPicPr>
          <p:nvPr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59" name="Рисунок 158"/>
          <p:cNvPicPr>
            <a:picLocks noChangeAspect="1"/>
          </p:cNvPicPr>
          <p:nvPr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0" name="Рисунок 159"/>
          <p:cNvPicPr>
            <a:picLocks noChangeAspect="1"/>
          </p:cNvPicPr>
          <p:nvPr/>
        </p:nvPicPr>
        <p:blipFill>
          <a:blip r:embed="rId3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1" name="Рисунок 16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2" name="Рисунок 161"/>
          <p:cNvPicPr>
            <a:picLocks noChangeAspect="1"/>
          </p:cNvPicPr>
          <p:nvPr/>
        </p:nvPicPr>
        <p:blipFill>
          <a:blip r:embed="rId3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3" name="Рисунок 162"/>
          <p:cNvPicPr>
            <a:picLocks noChangeAspect="1"/>
          </p:cNvPicPr>
          <p:nvPr/>
        </p:nvPicPr>
        <p:blipFill>
          <a:blip r:embed="rId4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4" name="Рисунок 163"/>
          <p:cNvPicPr>
            <a:picLocks noChangeAspect="1"/>
          </p:cNvPicPr>
          <p:nvPr/>
        </p:nvPicPr>
        <p:blipFill>
          <a:blip r:embed="rId4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5" name="Рисунок 164"/>
          <p:cNvPicPr>
            <a:picLocks noChangeAspect="1"/>
          </p:cNvPicPr>
          <p:nvPr/>
        </p:nvPicPr>
        <p:blipFill>
          <a:blip r:embed="rId4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6" name="Рисунок 165"/>
          <p:cNvPicPr>
            <a:picLocks noChangeAspect="1"/>
          </p:cNvPicPr>
          <p:nvPr/>
        </p:nvPicPr>
        <p:blipFill>
          <a:blip r:embed="rId4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800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7" name="Рисунок 16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8" name="Рисунок 167"/>
          <p:cNvPicPr>
            <a:picLocks noChangeAspect="1"/>
          </p:cNvPicPr>
          <p:nvPr/>
        </p:nvPicPr>
        <p:blipFill>
          <a:blip r:embed="rId4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69" name="Рисунок 168"/>
          <p:cNvPicPr>
            <a:picLocks noChangeAspect="1"/>
          </p:cNvPicPr>
          <p:nvPr/>
        </p:nvPicPr>
        <p:blipFill>
          <a:blip r:embed="rId4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0" name="Рисунок 169"/>
          <p:cNvPicPr>
            <a:picLocks noChangeAspect="1"/>
          </p:cNvPicPr>
          <p:nvPr/>
        </p:nvPicPr>
        <p:blipFill>
          <a:blip r:embed="rId4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1" name="Рисунок 170"/>
          <p:cNvPicPr>
            <a:picLocks noChangeAspect="1"/>
          </p:cNvPicPr>
          <p:nvPr/>
        </p:nvPicPr>
        <p:blipFill>
          <a:blip r:embed="rId4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72" name="Рисунок 171"/>
          <p:cNvPicPr>
            <a:picLocks noChangeAspect="1"/>
          </p:cNvPicPr>
          <p:nvPr/>
        </p:nvPicPr>
        <p:blipFill>
          <a:blip r:embed="rId4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1295" y="2354847"/>
            <a:ext cx="1080000" cy="108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73" name="Прямоугольник 172"/>
          <p:cNvSpPr/>
          <p:nvPr/>
        </p:nvSpPr>
        <p:spPr>
          <a:xfrm>
            <a:off x="1679481" y="2354847"/>
            <a:ext cx="3260130" cy="3240000"/>
          </a:xfrm>
          <a:prstGeom prst="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3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1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6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1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1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1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6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1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1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6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1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6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1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6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>
                      <p:stCondLst>
                        <p:cond delay="0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1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6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527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8" fill="hold">
                      <p:stCondLst>
                        <p:cond delay="0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1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542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3" fill="hold">
                      <p:stCondLst>
                        <p:cond delay="0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6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557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8" fill="hold">
                      <p:stCondLst>
                        <p:cond delay="0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1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6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3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587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8" fill="hold">
                      <p:stCondLst>
                        <p:cond delay="0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1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0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1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6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617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8" fill="hold">
                      <p:stCondLst>
                        <p:cond delay="0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1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2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3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4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6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7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8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9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647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8" fill="hold">
                      <p:stCondLst>
                        <p:cond delay="0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1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3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0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6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7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8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9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5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6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677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8" fill="hold">
                      <p:stCondLst>
                        <p:cond delay="0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3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4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0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1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6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7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8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9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707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8" fill="hold">
                      <p:stCondLst>
                        <p:cond delay="0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1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2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4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6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7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8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3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4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737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8" fill="hold">
                      <p:stCondLst>
                        <p:cond delay="0"/>
                      </p:stCondLst>
                      <p:childTnLst>
                        <p:par>
                          <p:cTn id="739" fill="hold">
                            <p:stCondLst>
                              <p:cond delay="0"/>
                            </p:stCondLst>
                            <p:childTnLst>
                              <p:par>
                                <p:cTn id="74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1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2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3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4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9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0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1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752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3" fill="hold">
                      <p:stCondLst>
                        <p:cond delay="0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6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7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8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9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5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6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1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2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3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4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9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0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1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782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3" fill="hold">
                      <p:stCondLst>
                        <p:cond delay="0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6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7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8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9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1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4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5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6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797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8" fill="hold">
                      <p:stCondLst>
                        <p:cond delay="0"/>
                      </p:stCondLst>
                      <p:childTnLst>
                        <p:par>
                          <p:cTn id="799" fill="hold">
                            <p:stCondLst>
                              <p:cond delay="0"/>
                            </p:stCondLst>
                            <p:childTnLst>
                              <p:par>
                                <p:cTn id="80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1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3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4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6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9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0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1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91682" y="908720"/>
            <a:ext cx="6187912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  <a:t>Информационные источники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</a:rPr>
              <a:t>Шаблон составлен из фигур программы </a:t>
            </a:r>
            <a:r>
              <a:rPr lang="en-US" sz="2400" dirty="0" smtClean="0">
                <a:solidFill>
                  <a:srgbClr val="C00000"/>
                </a:solidFill>
                <a:latin typeface="Monotype Corsiva" pitchFamily="66" charset="0"/>
              </a:rPr>
              <a:t>PowerPoint</a:t>
            </a:r>
            <a:endParaRPr lang="ru-RU" sz="2400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 lvl="0" algn="ctr"/>
            <a:r>
              <a:rPr lang="ru-RU" sz="2400" dirty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</a:rPr>
              <a:t>Автор 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</a:rPr>
              <a:t>фонов  </a:t>
            </a:r>
            <a:r>
              <a:rPr lang="ru-RU" sz="2400" dirty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</a:rPr>
              <a:t>Ольга Бор </a:t>
            </a:r>
            <a:r>
              <a:rPr lang="ru-RU" sz="2400" u="sng" dirty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  <a:hlinkClick r:id="rId2"/>
              </a:rPr>
              <a:t>http://www.olgabor.com</a:t>
            </a:r>
            <a:r>
              <a:rPr lang="ru-RU" sz="2400" u="sng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  <a:hlinkClick r:id="rId2"/>
              </a:rPr>
              <a:t>/</a:t>
            </a:r>
            <a:endParaRPr lang="ru-RU" sz="2400" u="sng" dirty="0" smtClean="0">
              <a:solidFill>
                <a:srgbClr val="C00000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lvl="0" algn="ctr"/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</a:rPr>
              <a:t>Иллюстрации 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  <a:hlinkClick r:id="rId3"/>
              </a:rPr>
              <a:t>1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</a:rPr>
              <a:t>  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  <a:hlinkClick r:id="rId4"/>
              </a:rPr>
              <a:t>2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</a:rPr>
              <a:t>  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  <a:hlinkClick r:id="rId5"/>
              </a:rPr>
              <a:t>3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</a:rPr>
              <a:t>  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  <a:hlinkClick r:id="rId6"/>
              </a:rPr>
              <a:t>4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</a:rPr>
              <a:t>  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ea typeface="Calibri"/>
                <a:cs typeface="Times New Roman"/>
                <a:hlinkClick r:id="rId7"/>
              </a:rPr>
              <a:t>5</a:t>
            </a:r>
            <a:endParaRPr lang="ru-RU" sz="2400" dirty="0" smtClean="0">
              <a:solidFill>
                <a:srgbClr val="C00000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lvl="0" algn="ctr"/>
            <a:endParaRPr lang="ru-RU" sz="2400" u="sng" dirty="0">
              <a:solidFill>
                <a:srgbClr val="C00000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/>
            <a:endParaRPr lang="ru-RU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5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53734"/>
      </a:hlink>
      <a:folHlink>
        <a:srgbClr val="95373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78</Words>
  <Application>Microsoft Office PowerPoint</Application>
  <PresentationFormat>Экран (4:3)</PresentationFormat>
  <Paragraphs>22</Paragraphs>
  <Slides>7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1_Тема Office</vt:lpstr>
      <vt:lpstr>Презентация PowerPoint</vt:lpstr>
      <vt:lpstr>Собери иллюстрацию к сказке</vt:lpstr>
      <vt:lpstr>Собери иллюстрацию к сказке</vt:lpstr>
      <vt:lpstr>Собери иллюстрацию к сказке</vt:lpstr>
      <vt:lpstr>Собери иллюстрацию к сказке</vt:lpstr>
      <vt:lpstr>Собери иллюстрацию к сказке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Кубики. Сказки А. С. Пушкина</dc:title>
  <dc:creator>Фокина Лидия Петровна</dc:creator>
  <cp:keywords>Интерактивная игра</cp:keywords>
  <cp:lastModifiedBy>Фокина Лидия Петровна</cp:lastModifiedBy>
  <cp:revision>35</cp:revision>
  <dcterms:created xsi:type="dcterms:W3CDTF">2014-07-06T18:18:01Z</dcterms:created>
  <dcterms:modified xsi:type="dcterms:W3CDTF">2017-06-17T16:38:18Z</dcterms:modified>
</cp:coreProperties>
</file>