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60" r:id="rId3"/>
    <p:sldId id="278" r:id="rId4"/>
    <p:sldId id="257" r:id="rId5"/>
    <p:sldId id="262" r:id="rId6"/>
    <p:sldId id="263" r:id="rId7"/>
    <p:sldId id="264" r:id="rId8"/>
    <p:sldId id="265" r:id="rId9"/>
    <p:sldId id="269" r:id="rId10"/>
    <p:sldId id="267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9" r:id="rId19"/>
    <p:sldId id="25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6" d="100"/>
          <a:sy n="106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F688-4DE9-48EA-B4A6-739B82C59A7F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30DD-AA25-491A-9C4A-7536BDF52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9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30DD-AA25-491A-9C4A-7536BDF529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7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89ED-4CD1-44D6-A007-A3C2723FF96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BE28-9796-4BE0-97A5-FC18D43C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az-pushkin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4;&#1089;&#1082;&#1072;&#1079;&#1082;&#1072;&#1093;.&#1088;&#1092;/audio-skazki/pushkin-aleksandr-sergeevich/1030-skazka-o-care-saltane.html" TargetMode="External"/><Relationship Id="rId13" Type="http://schemas.openxmlformats.org/officeDocument/2006/relationships/hyperlink" Target="http://www.proshkolu.ru/user/Olgas28/file/2828687/" TargetMode="External"/><Relationship Id="rId3" Type="http://schemas.openxmlformats.org/officeDocument/2006/relationships/hyperlink" Target="http://www.bookin.org.ru/book/64362" TargetMode="External"/><Relationship Id="rId7" Type="http://schemas.openxmlformats.org/officeDocument/2006/relationships/hyperlink" Target="http://www.ruskid.ru/audioskazki/page/2/" TargetMode="External"/><Relationship Id="rId12" Type="http://schemas.openxmlformats.org/officeDocument/2006/relationships/hyperlink" Target="http://www.proshkolu.ru/user/Olgas28/file/3069030/" TargetMode="External"/><Relationship Id="rId2" Type="http://schemas.openxmlformats.org/officeDocument/2006/relationships/hyperlink" Target="http://wardst.ucoz.com/news/2013-03-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www4.com/w6022/2282012.htm" TargetMode="External"/><Relationship Id="rId11" Type="http://schemas.openxmlformats.org/officeDocument/2006/relationships/hyperlink" Target="http://coovoi.narod.ru/sem_bog.htm" TargetMode="External"/><Relationship Id="rId5" Type="http://schemas.openxmlformats.org/officeDocument/2006/relationships/hyperlink" Target="http://rl-team.ws/1146676475-u-lukomorya-dub-zelenyy.html" TargetMode="External"/><Relationship Id="rId10" Type="http://schemas.openxmlformats.org/officeDocument/2006/relationships/hyperlink" Target="http://detsad-kitty.ru/main/5713-otrisovki-skazki-o-pope-i-rabotnike-ego-balde.html" TargetMode="External"/><Relationship Id="rId4" Type="http://schemas.openxmlformats.org/officeDocument/2006/relationships/hyperlink" Target="http://www.labirint.ru/books/52548/" TargetMode="External"/><Relationship Id="rId9" Type="http://schemas.openxmlformats.org/officeDocument/2006/relationships/hyperlink" Target="http://mylove.ru/irisha561/diary/" TargetMode="External"/><Relationship Id="rId14" Type="http://schemas.openxmlformats.org/officeDocument/2006/relationships/hyperlink" Target="http://photo-load.ru/2013/03/09/vetero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122820"/>
            <a:ext cx="9144000" cy="69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5863" y="5301208"/>
            <a:ext cx="7392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 Кота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учёного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5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xn--80aaevnc9bxb.xn--p1ai/uploads/posts/2011-02/1296904188_skazka_o_care_saltane.jpg"/>
          <p:cNvPicPr>
            <a:picLocks noChangeAspect="1" noChangeArrowheads="1"/>
          </p:cNvPicPr>
          <p:nvPr/>
        </p:nvPicPr>
        <p:blipFill>
          <a:blip r:embed="rId3"/>
          <a:srcRect l="26667"/>
          <a:stretch>
            <a:fillRect/>
          </a:stretch>
        </p:blipFill>
        <p:spPr bwMode="auto">
          <a:xfrm rot="21074932">
            <a:off x="206480" y="212514"/>
            <a:ext cx="2002415" cy="1928826"/>
          </a:xfrm>
          <a:prstGeom prst="rect">
            <a:avLst/>
          </a:prstGeom>
          <a:noFill/>
        </p:spPr>
      </p:pic>
      <p:pic>
        <p:nvPicPr>
          <p:cNvPr id="23556" name="Picture 4" descr="http://russiafaq.ru/netcat_files/89/105/push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3125">
            <a:off x="2333681" y="133621"/>
            <a:ext cx="2071702" cy="2815078"/>
          </a:xfrm>
          <a:prstGeom prst="rect">
            <a:avLst/>
          </a:prstGeom>
          <a:noFill/>
        </p:spPr>
      </p:pic>
      <p:pic>
        <p:nvPicPr>
          <p:cNvPr id="23558" name="Picture 6" descr="http://detsad-kitty.ru/uploads/posts/2010-10/1287808805_titul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52113">
            <a:off x="4546942" y="163282"/>
            <a:ext cx="2643206" cy="1986181"/>
          </a:xfrm>
          <a:prstGeom prst="rect">
            <a:avLst/>
          </a:prstGeom>
          <a:noFill/>
        </p:spPr>
      </p:pic>
      <p:pic>
        <p:nvPicPr>
          <p:cNvPr id="23560" name="Picture 8" descr="http://img3.proshkolu.ru/content/media/pic/std/3000000/2857000/2856801-fe466c29568707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60821">
            <a:off x="6086106" y="2073420"/>
            <a:ext cx="2857519" cy="214314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4282" y="5214950"/>
            <a:ext cx="2571768" cy="3745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Сказка о царе </a:t>
            </a:r>
            <a:r>
              <a:rPr lang="ru-RU" sz="1600" dirty="0" err="1" smtClean="0"/>
              <a:t>Салтане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571604" y="4429132"/>
            <a:ext cx="257176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Сказка о </a:t>
            </a:r>
            <a:r>
              <a:rPr lang="ru-RU" sz="1600" dirty="0" smtClean="0"/>
              <a:t>мёртвой </a:t>
            </a:r>
            <a:r>
              <a:rPr lang="ru-RU" sz="1600" dirty="0" smtClean="0"/>
              <a:t>царевне и семи богатырях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44" y="5357826"/>
            <a:ext cx="2571768" cy="3745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 Лукоморья дуб зеленый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357950" y="4714884"/>
            <a:ext cx="257176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Сказка о попе </a:t>
            </a:r>
            <a:r>
              <a:rPr lang="ru-RU" sz="1600" dirty="0" smtClean="0"/>
              <a:t>                                 и </a:t>
            </a:r>
            <a:r>
              <a:rPr lang="ru-RU" sz="1600" dirty="0" smtClean="0"/>
              <a:t>о работнике его Балде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6072206"/>
            <a:ext cx="4000528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29" name="Стрелка вправо 28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60097E-6 L 0.48681 -0.06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-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5253E-6 L 0.01059 -0.61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3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113E-6 L -0.16494 -0.371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2535E-6 L -0.0184 -0.46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43274"/>
            <a:ext cx="8501122" cy="685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каждому герою его сказку</a:t>
            </a:r>
          </a:p>
          <a:p>
            <a:pPr algn="ctr">
              <a:buNone/>
            </a:pP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2173" y="1214422"/>
            <a:ext cx="28103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тур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6072206"/>
            <a:ext cx="4000528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8604"/>
            <a:ext cx="2016224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Дадон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85873"/>
            <a:ext cx="2016224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Бабариха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43142"/>
            <a:ext cx="2016224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Елисей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00411"/>
            <a:ext cx="2016224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257680"/>
            <a:ext cx="2016224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Столбовая дворянка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214950"/>
            <a:ext cx="2016224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Русалка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428604"/>
            <a:ext cx="300039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</a:t>
            </a:r>
            <a:r>
              <a:rPr lang="ru-RU" dirty="0" smtClean="0"/>
              <a:t>о рыбаке и рыбке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1385873"/>
            <a:ext cx="300039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Лукоморья дуб </a:t>
            </a:r>
            <a:r>
              <a:rPr lang="ru-RU" dirty="0" smtClean="0"/>
              <a:t>зелёный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3300411"/>
            <a:ext cx="300039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</a:t>
            </a:r>
            <a:r>
              <a:rPr lang="ru-RU" dirty="0" smtClean="0"/>
              <a:t>мёртвой </a:t>
            </a:r>
            <a:r>
              <a:rPr lang="ru-RU" dirty="0" smtClean="0"/>
              <a:t>царевне </a:t>
            </a:r>
            <a:r>
              <a:rPr lang="ru-RU" dirty="0" smtClean="0"/>
              <a:t>            и </a:t>
            </a:r>
            <a:r>
              <a:rPr lang="ru-RU" dirty="0" smtClean="0"/>
              <a:t>семи богатырях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2343142"/>
            <a:ext cx="300039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smtClean="0"/>
              <a:t>Балде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4257680"/>
            <a:ext cx="300039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5214950"/>
            <a:ext cx="300039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0.01273 L 0.44375 0.571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279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0.00972 L 0.44375 0.564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277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-0.00394 L 0.43594 0.139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71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0.02105 L 0.43594 -0.122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71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0.01041 L 0.43594 -0.545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27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0.02105 L 0.43594 -0.537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27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43274"/>
            <a:ext cx="8501122" cy="685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лишнего героя </a:t>
            </a:r>
          </a:p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назовите сказку</a:t>
            </a:r>
          </a:p>
          <a:p>
            <a:pPr algn="ctr">
              <a:buNone/>
            </a:pP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2173" y="1214422"/>
            <a:ext cx="28103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тур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00076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Алёнушка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857232"/>
            <a:ext cx="2714644" cy="6429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Алёнушка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072206"/>
            <a:ext cx="4000528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Белочка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Дядька </a:t>
            </a:r>
            <a:r>
              <a:rPr lang="ru-RU" dirty="0" err="1" smtClean="0"/>
              <a:t>Черномор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Ткачиха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Гвидон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Корабельщики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3571876"/>
            <a:ext cx="600079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800" dirty="0" smtClean="0"/>
          </a:p>
          <a:p>
            <a:r>
              <a:rPr lang="ru-RU" sz="4800" dirty="0" smtClean="0"/>
              <a:t>Сказка о царе </a:t>
            </a:r>
            <a:r>
              <a:rPr lang="ru-RU" sz="4800" dirty="0" err="1" smtClean="0"/>
              <a:t>Салтане</a:t>
            </a:r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6072206"/>
            <a:ext cx="4000528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Елисей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Зеркальце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Чернавка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Нищая старушка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3571876"/>
            <a:ext cx="600079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Сказка о </a:t>
            </a:r>
            <a:r>
              <a:rPr lang="ru-RU" sz="4800" dirty="0" smtClean="0"/>
              <a:t>мёртвой </a:t>
            </a:r>
            <a:r>
              <a:rPr lang="ru-RU" sz="4800" dirty="0" smtClean="0"/>
              <a:t>царевне </a:t>
            </a:r>
            <a:r>
              <a:rPr lang="ru-RU" sz="4800" dirty="0" smtClean="0"/>
              <a:t>                                   и </a:t>
            </a:r>
            <a:r>
              <a:rPr lang="ru-RU" sz="4800" dirty="0" smtClean="0"/>
              <a:t>7 богатырях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714488"/>
            <a:ext cx="2714644" cy="6429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6072206"/>
            <a:ext cx="4000528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Попадья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Зайка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Повариха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Бесёнок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Поповна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259632" y="3861048"/>
            <a:ext cx="67687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Сказка о попе </a:t>
            </a:r>
            <a:r>
              <a:rPr lang="ru-RU" sz="4800" dirty="0" smtClean="0"/>
              <a:t>                           и </a:t>
            </a:r>
            <a:r>
              <a:rPr lang="ru-RU" sz="4800" dirty="0" smtClean="0"/>
              <a:t>о работнике его </a:t>
            </a:r>
            <a:r>
              <a:rPr lang="ru-RU" sz="4800" dirty="0" smtClean="0"/>
              <a:t>Балде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14488"/>
            <a:ext cx="2714644" cy="6429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Повариха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6072206"/>
            <a:ext cx="4000528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Дадон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Черномор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857232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Звездочёт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Воевода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Шамаханская</a:t>
            </a:r>
            <a:r>
              <a:rPr lang="ru-RU" dirty="0" smtClean="0"/>
              <a:t> царица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1714488"/>
            <a:ext cx="271464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Петушок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00166" y="3933056"/>
            <a:ext cx="600079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Сказка о золотом </a:t>
            </a:r>
            <a:r>
              <a:rPr lang="ru-RU" sz="4800" dirty="0" smtClean="0"/>
              <a:t>петушке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857232"/>
            <a:ext cx="2714644" cy="6429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Черномор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</a:t>
            </a:r>
            <a:r>
              <a:rPr lang="ru-RU" dirty="0"/>
              <a:t>источников </a:t>
            </a:r>
            <a:r>
              <a:rPr lang="ru-RU" dirty="0" smtClean="0"/>
              <a:t>                             основного </a:t>
            </a:r>
            <a:r>
              <a:rPr lang="ru-RU" dirty="0"/>
              <a:t>содержания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http://www.skaz-pushkina.ru/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Инструкция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>
            <a:off x="500035" y="1214419"/>
            <a:ext cx="7572428" cy="542929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357298"/>
            <a:ext cx="61436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В </a:t>
            </a:r>
            <a:r>
              <a:rPr lang="ru-RU" sz="2400" dirty="0" smtClean="0"/>
              <a:t>игре 4 тура, в каждом из которых </a:t>
            </a:r>
            <a:r>
              <a:rPr lang="ru-RU" sz="2400" dirty="0" smtClean="0"/>
              <a:t>                       по </a:t>
            </a:r>
            <a:r>
              <a:rPr lang="ru-RU" sz="2400" dirty="0" smtClean="0"/>
              <a:t>несколько вопросов по сказкам </a:t>
            </a:r>
            <a:r>
              <a:rPr lang="ru-RU" sz="2400" dirty="0" smtClean="0"/>
              <a:t>                        А. С</a:t>
            </a:r>
            <a:r>
              <a:rPr lang="ru-RU" sz="2400" dirty="0" smtClean="0"/>
              <a:t>. Пушкина.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Все </a:t>
            </a:r>
            <a:r>
              <a:rPr lang="ru-RU" sz="2400" dirty="0" smtClean="0"/>
              <a:t>кнопки в презентации интерактивные, ответ появляется после нажатия на кнопки </a:t>
            </a:r>
            <a:r>
              <a:rPr lang="ru-RU" sz="2400" dirty="0" smtClean="0"/>
              <a:t>                 с </a:t>
            </a:r>
            <a:r>
              <a:rPr lang="ru-RU" sz="2400" dirty="0" smtClean="0"/>
              <a:t>вариантами ответов либо на кнопку «Правильный ответ</a:t>
            </a:r>
            <a:r>
              <a:rPr lang="ru-RU" sz="2400" dirty="0" smtClean="0"/>
              <a:t>».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Переход </a:t>
            </a:r>
            <a:r>
              <a:rPr lang="ru-RU" sz="2400" dirty="0" smtClean="0"/>
              <a:t>между слайдами осуществляется по нажатию на кнопку-стрелку в правом нижнем </a:t>
            </a:r>
            <a:r>
              <a:rPr lang="ru-RU" sz="2400" dirty="0" smtClean="0"/>
              <a:t>углу.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</a:t>
            </a:r>
            <a:r>
              <a:rPr lang="ru-RU" dirty="0"/>
              <a:t>источников иллюстраций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http://wardst.ucoz.com/news/2013-03-16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http://www.bookin.org.ru/book/64362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http://www.labirint.ru/books/52548/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5"/>
              </a:rPr>
              <a:t>http://rl-team.ws/1146676475-u-lukomorya-dub-zelenyy.html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http://www.wwww4.com/w6022/2282012.htm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http://www.ruskid.ru/audioskazki/page/2/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</a:t>
            </a:r>
            <a:r>
              <a:rPr lang="ru-RU" dirty="0" err="1" smtClean="0">
                <a:hlinkClick r:id="rId8"/>
              </a:rPr>
              <a:t>всказках.рф</a:t>
            </a:r>
            <a:r>
              <a:rPr lang="ru-RU" dirty="0" smtClean="0">
                <a:hlinkClick r:id="rId8"/>
              </a:rPr>
              <a:t>/</a:t>
            </a:r>
            <a:r>
              <a:rPr lang="en-US" dirty="0" smtClean="0">
                <a:hlinkClick r:id="rId8"/>
              </a:rPr>
              <a:t>audio-</a:t>
            </a:r>
            <a:r>
              <a:rPr lang="en-US" dirty="0" err="1" smtClean="0">
                <a:hlinkClick r:id="rId8"/>
              </a:rPr>
              <a:t>skazki</a:t>
            </a:r>
            <a:r>
              <a:rPr lang="en-US" dirty="0" smtClean="0">
                <a:hlinkClick r:id="rId8"/>
              </a:rPr>
              <a:t>/</a:t>
            </a:r>
            <a:r>
              <a:rPr lang="en-US" dirty="0" err="1" smtClean="0">
                <a:hlinkClick r:id="rId8"/>
              </a:rPr>
              <a:t>pushkin-aleksandr-sergeevich</a:t>
            </a:r>
            <a:r>
              <a:rPr lang="en-US" dirty="0" smtClean="0">
                <a:hlinkClick r:id="rId8"/>
              </a:rPr>
              <a:t>/1030-skazka-o-care-saltane.html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http://mylove.ru/irisha561/diary/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http://detsad-kitty.ru/main/5713-otrisovki-skazki-o-pope-i-rabotnike-ego-balde.html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http://coovoi.narod.ru/sem_bog.htm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http://www.proshkolu.ru/user/Olgas28/file/3069030/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http://www.proshkolu.ru/user/Olgas28/file/2828687/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http://photo-load.ru/2013/03/09/veterok/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рыбаке и рыбке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рыбаке и рыбке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000232" y="857231"/>
            <a:ext cx="5000660" cy="2857521"/>
          </a:xfrm>
        </p:spPr>
        <p:txBody>
          <a:bodyPr>
            <a:normAutofit/>
          </a:bodyPr>
          <a:lstStyle/>
          <a:p>
            <a:pPr marL="90488" indent="0" algn="ctr">
              <a:lnSpc>
                <a:spcPct val="150000"/>
              </a:lnSpc>
              <a:buNone/>
            </a:pPr>
            <a:r>
              <a:rPr lang="ru-RU" dirty="0"/>
              <a:t>Негде, в тридевятом царстве,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тридесятом государстве,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Жил-был славный царь </a:t>
            </a:r>
            <a:r>
              <a:rPr lang="ru-RU" dirty="0" err="1"/>
              <a:t>Дадон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Смолоду </a:t>
            </a:r>
            <a:r>
              <a:rPr lang="ru-RU" dirty="0"/>
              <a:t>был грозен </a:t>
            </a:r>
            <a:r>
              <a:rPr lang="ru-RU" dirty="0" smtClean="0"/>
              <a:t>он.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медведихе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медведихе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06" y="71414"/>
            <a:ext cx="78581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</a:t>
            </a:r>
            <a:r>
              <a:rPr lang="ru-RU" dirty="0" smtClean="0"/>
              <a:t>тур</a:t>
            </a:r>
            <a:endParaRPr lang="ru-RU" dirty="0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806418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мертвой царевне и семи богатырях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мертвой царевне и семи богатырях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000232" y="500042"/>
            <a:ext cx="5000660" cy="2857521"/>
          </a:xfrm>
        </p:spPr>
        <p:txBody>
          <a:bodyPr>
            <a:noAutofit/>
          </a:bodyPr>
          <a:lstStyle/>
          <a:p>
            <a:pPr marL="90488" indent="0" algn="ctr">
              <a:buNone/>
            </a:pPr>
            <a:r>
              <a:rPr lang="ru-RU" sz="2400" dirty="0" smtClean="0"/>
              <a:t>Но царевна молодая,</a:t>
            </a:r>
            <a:br>
              <a:rPr lang="ru-RU" sz="2400" dirty="0" smtClean="0"/>
            </a:br>
            <a:r>
              <a:rPr lang="ru-RU" sz="2400" dirty="0" smtClean="0"/>
              <a:t>Тихомолком расцветая,</a:t>
            </a:r>
            <a:br>
              <a:rPr lang="ru-RU" sz="2400" dirty="0" smtClean="0"/>
            </a:br>
            <a:r>
              <a:rPr lang="ru-RU" sz="2400" dirty="0" smtClean="0"/>
              <a:t>Между тем росла, росла,</a:t>
            </a:r>
            <a:br>
              <a:rPr lang="ru-RU" sz="2400" dirty="0" smtClean="0"/>
            </a:br>
            <a:r>
              <a:rPr lang="ru-RU" sz="2400" dirty="0" smtClean="0"/>
              <a:t>Поднялась — и расцвела,</a:t>
            </a:r>
          </a:p>
          <a:p>
            <a:pPr marL="90488" indent="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Белолица, черноброва,</a:t>
            </a:r>
            <a:br>
              <a:rPr lang="ru-RU" sz="2400" dirty="0" smtClean="0"/>
            </a:br>
            <a:r>
              <a:rPr lang="ru-RU" sz="2400" dirty="0" smtClean="0"/>
              <a:t>Нраву кроткого такого.</a:t>
            </a:r>
            <a:br>
              <a:rPr lang="ru-RU" sz="2400" dirty="0" smtClean="0"/>
            </a:br>
            <a:r>
              <a:rPr lang="ru-RU" sz="2400" dirty="0" smtClean="0"/>
              <a:t>И жених сыскался ей,</a:t>
            </a:r>
            <a:br>
              <a:rPr lang="ru-RU" sz="2400" dirty="0" smtClean="0"/>
            </a:br>
            <a:r>
              <a:rPr lang="ru-RU" sz="2400" dirty="0" smtClean="0"/>
              <a:t>Королевич </a:t>
            </a:r>
            <a:r>
              <a:rPr lang="ru-RU" sz="2400" dirty="0" err="1" smtClean="0"/>
              <a:t>Елисей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06" y="71414"/>
            <a:ext cx="78581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</a:t>
            </a:r>
            <a:r>
              <a:rPr lang="ru-RU" dirty="0" smtClean="0"/>
              <a:t>тур</a:t>
            </a:r>
            <a:endParaRPr lang="ru-RU" dirty="0"/>
          </a:p>
        </p:txBody>
      </p:sp>
      <p:pic>
        <p:nvPicPr>
          <p:cNvPr id="1026" name="Picture 2" descr="http://www.bookin.org.ru/book/643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775" y="0"/>
            <a:ext cx="2181225" cy="2981326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Лукоморья дуб </a:t>
            </a:r>
            <a:r>
              <a:rPr lang="ru-RU" dirty="0" smtClean="0"/>
              <a:t>зелёный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Лукоморья дуб </a:t>
            </a:r>
            <a:r>
              <a:rPr lang="ru-RU" dirty="0" smtClean="0"/>
              <a:t>зелёный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медведихе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827616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000232" y="500042"/>
            <a:ext cx="5000660" cy="2857521"/>
          </a:xfrm>
        </p:spPr>
        <p:txBody>
          <a:bodyPr>
            <a:noAutofit/>
          </a:bodyPr>
          <a:lstStyle/>
          <a:p>
            <a:pPr marL="90488" indent="0" algn="ctr">
              <a:lnSpc>
                <a:spcPct val="150000"/>
              </a:lnSpc>
              <a:buNone/>
            </a:pPr>
            <a:r>
              <a:rPr lang="ru-RU" sz="2400" dirty="0" smtClean="0"/>
              <a:t>В темнице там царевна тужит,</a:t>
            </a:r>
            <a:br>
              <a:rPr lang="ru-RU" sz="2400" dirty="0" smtClean="0"/>
            </a:br>
            <a:r>
              <a:rPr lang="ru-RU" sz="2400" dirty="0" smtClean="0"/>
              <a:t>А бурый волк ей верно служит;</a:t>
            </a:r>
            <a:br>
              <a:rPr lang="ru-RU" sz="2400" dirty="0" smtClean="0"/>
            </a:br>
            <a:r>
              <a:rPr lang="ru-RU" sz="2400" dirty="0" smtClean="0"/>
              <a:t>Там ступа с Бабою Ягой</a:t>
            </a:r>
            <a:br>
              <a:rPr lang="ru-RU" sz="2400" dirty="0" smtClean="0"/>
            </a:br>
            <a:r>
              <a:rPr lang="ru-RU" sz="2400" dirty="0" smtClean="0"/>
              <a:t>Идёт, бредёт сама собой.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06" y="71414"/>
            <a:ext cx="78581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</a:t>
            </a:r>
            <a:r>
              <a:rPr lang="ru-RU" dirty="0" smtClean="0"/>
              <a:t>тур</a:t>
            </a:r>
            <a:endParaRPr lang="ru-RU" dirty="0"/>
          </a:p>
        </p:txBody>
      </p:sp>
      <p:pic>
        <p:nvPicPr>
          <p:cNvPr id="20482" name="Picture 2" descr="http://www.artscroll.ru/Images/2008/k/Kochergin%20Nikolay%20Mihaylovich/00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3406" y="1"/>
            <a:ext cx="2250594" cy="2857496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Лукоморья дуб </a:t>
            </a:r>
            <a:r>
              <a:rPr lang="ru-RU" dirty="0" smtClean="0"/>
              <a:t>зелёный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Лукоморья дуб </a:t>
            </a:r>
            <a:r>
              <a:rPr lang="ru-RU" dirty="0" smtClean="0"/>
              <a:t>зелёный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медведихе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827616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000232" y="500042"/>
            <a:ext cx="5000660" cy="28575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В синем небе </a:t>
            </a:r>
            <a:r>
              <a:rPr lang="ru-RU" sz="2400" dirty="0" smtClean="0"/>
              <a:t>звёзды </a:t>
            </a:r>
            <a:r>
              <a:rPr lang="ru-RU" sz="2400" dirty="0" smtClean="0"/>
              <a:t>блещут,</a:t>
            </a:r>
          </a:p>
          <a:p>
            <a:pPr algn="ctr">
              <a:buNone/>
            </a:pPr>
            <a:r>
              <a:rPr lang="ru-RU" sz="2400" dirty="0" smtClean="0"/>
              <a:t>В синем море волны хлещут;</a:t>
            </a:r>
          </a:p>
          <a:p>
            <a:pPr algn="ctr">
              <a:buNone/>
            </a:pPr>
            <a:r>
              <a:rPr lang="ru-RU" sz="2400" dirty="0" smtClean="0"/>
              <a:t>Туча по небу </a:t>
            </a:r>
            <a:r>
              <a:rPr lang="ru-RU" sz="2400" dirty="0" smtClean="0"/>
              <a:t>идёт</a:t>
            </a:r>
            <a:r>
              <a:rPr lang="ru-RU" sz="2400" dirty="0" smtClean="0"/>
              <a:t>,</a:t>
            </a:r>
          </a:p>
          <a:p>
            <a:pPr algn="ctr">
              <a:buNone/>
            </a:pPr>
            <a:r>
              <a:rPr lang="ru-RU" sz="2400" dirty="0" smtClean="0"/>
              <a:t>Бочка по морю </a:t>
            </a:r>
            <a:r>
              <a:rPr lang="ru-RU" sz="2400" dirty="0" smtClean="0"/>
              <a:t>плывёт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dirty="0" smtClean="0"/>
              <a:t>Словно горькая вдовица,</a:t>
            </a:r>
          </a:p>
          <a:p>
            <a:pPr algn="ctr">
              <a:buNone/>
            </a:pPr>
            <a:r>
              <a:rPr lang="ru-RU" sz="2400" dirty="0" smtClean="0"/>
              <a:t>Плачет, </a:t>
            </a:r>
            <a:r>
              <a:rPr lang="ru-RU" sz="2400" dirty="0" smtClean="0"/>
              <a:t>бьётся </a:t>
            </a:r>
            <a:r>
              <a:rPr lang="ru-RU" sz="2400" dirty="0" smtClean="0"/>
              <a:t>в ней царица;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06" y="71414"/>
            <a:ext cx="78581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</a:t>
            </a:r>
            <a:r>
              <a:rPr lang="ru-RU" dirty="0" smtClean="0"/>
              <a:t>тур</a:t>
            </a:r>
            <a:endParaRPr lang="ru-RU" dirty="0"/>
          </a:p>
        </p:txBody>
      </p:sp>
      <p:pic>
        <p:nvPicPr>
          <p:cNvPr id="21506" name="Picture 2" descr="http://www.bookin.org.ru/book/1882736.jpg"/>
          <p:cNvPicPr>
            <a:picLocks noChangeAspect="1" noChangeArrowheads="1"/>
          </p:cNvPicPr>
          <p:nvPr/>
        </p:nvPicPr>
        <p:blipFill>
          <a:blip r:embed="rId4"/>
          <a:srcRect l="5093" r="6943" b="1832"/>
          <a:stretch>
            <a:fillRect/>
          </a:stretch>
        </p:blipFill>
        <p:spPr bwMode="auto">
          <a:xfrm>
            <a:off x="6745284" y="71414"/>
            <a:ext cx="2357422" cy="310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4816466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4000504"/>
            <a:ext cx="6215106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000232" y="857231"/>
            <a:ext cx="5000660" cy="2857521"/>
          </a:xfrm>
        </p:spPr>
        <p:txBody>
          <a:bodyPr>
            <a:normAutofit fontScale="77500" lnSpcReduction="20000"/>
          </a:bodyPr>
          <a:lstStyle/>
          <a:p>
            <a:pPr marL="90488" indent="0" algn="ctr">
              <a:lnSpc>
                <a:spcPct val="150000"/>
              </a:lnSpc>
              <a:buNone/>
            </a:pPr>
            <a:r>
              <a:rPr lang="ru-RU" dirty="0" smtClean="0"/>
              <a:t>Ну, так и быть - возьми, да с уговору,</a:t>
            </a:r>
            <a:br>
              <a:rPr lang="ru-RU" dirty="0" smtClean="0"/>
            </a:br>
            <a:r>
              <a:rPr lang="ru-RU" dirty="0" smtClean="0"/>
              <a:t>С общего нашего приговору -</a:t>
            </a:r>
            <a:br>
              <a:rPr lang="ru-RU" dirty="0" smtClean="0"/>
            </a:br>
            <a:r>
              <a:rPr lang="ru-RU" dirty="0" smtClean="0"/>
              <a:t>Чтобы впредь не было никому горя:</a:t>
            </a:r>
            <a:br>
              <a:rPr lang="ru-RU" dirty="0" smtClean="0"/>
            </a:br>
            <a:r>
              <a:rPr lang="ru-RU" dirty="0" smtClean="0"/>
              <a:t>Кто скорее из нас обежит около моря,</a:t>
            </a:r>
            <a:br>
              <a:rPr lang="ru-RU" dirty="0" smtClean="0"/>
            </a:br>
            <a:r>
              <a:rPr lang="ru-RU" dirty="0" smtClean="0"/>
              <a:t>Тот и бери себе полный оброк,</a:t>
            </a:r>
            <a:br>
              <a:rPr lang="ru-RU" dirty="0" smtClean="0"/>
            </a:br>
            <a:r>
              <a:rPr lang="ru-RU" dirty="0" smtClean="0"/>
              <a:t>Между тем там приготовят </a:t>
            </a:r>
            <a:r>
              <a:rPr lang="ru-RU" dirty="0" smtClean="0"/>
              <a:t>мешок.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медведихе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5643578"/>
            <a:ext cx="6215106" cy="5715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Сказка о царе </a:t>
            </a:r>
            <a:r>
              <a:rPr lang="ru-RU" dirty="0" err="1" smtClean="0"/>
              <a:t>Салтане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06" y="71414"/>
            <a:ext cx="785818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</a:t>
            </a:r>
            <a:r>
              <a:rPr lang="ru-RU" dirty="0" smtClean="0"/>
              <a:t>тур</a:t>
            </a:r>
            <a:endParaRPr lang="ru-RU" dirty="0"/>
          </a:p>
        </p:txBody>
      </p:sp>
      <p:pic>
        <p:nvPicPr>
          <p:cNvPr id="22530" name="Picture 2" descr="http://s.bookmix.ru/books/8/5/1/Skazka_o_pope_i_o_rabotnike_ego_Balde_68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2524126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286776" y="6072206"/>
            <a:ext cx="785818" cy="7143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0_1_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0_1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243274"/>
            <a:ext cx="8229600" cy="6857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Угадайте сказки по иллюстрациям</a:t>
            </a:r>
          </a:p>
          <a:p>
            <a:pPr algn="ctr">
              <a:buNone/>
            </a:pP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2173" y="1214422"/>
            <a:ext cx="28103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тур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475</Words>
  <Application>Microsoft Office PowerPoint</Application>
  <PresentationFormat>Экран (4:3)</PresentationFormat>
  <Paragraphs>142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Инструкция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                              основного содержания</vt:lpstr>
      <vt:lpstr>Список источников иллюстраций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Васильева Е.В.</dc:creator>
  <cp:lastModifiedBy>Home</cp:lastModifiedBy>
  <cp:revision>60</cp:revision>
  <dcterms:created xsi:type="dcterms:W3CDTF">2014-05-19T09:05:14Z</dcterms:created>
  <dcterms:modified xsi:type="dcterms:W3CDTF">2020-06-05T16:07:49Z</dcterms:modified>
</cp:coreProperties>
</file>