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7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88605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0446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59109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34304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29488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073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5736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32293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424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4008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61932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40560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22300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02465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4895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8115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75053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1FF1D56-3FEF-425E-99FE-22DC3E57EBB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90EA20-4920-4710-9B01-B8B7174C5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>
    <p:cover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425" y="826545"/>
            <a:ext cx="1036644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73DB0"/>
                </a:solidFill>
                <a:latin typeface="Lumios Marker" panose="00000500000000000000" pitchFamily="50" charset="-52"/>
              </a:rPr>
              <a:t>«И  музыка  звучит…»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73DB0"/>
              </a:solidFill>
              <a:latin typeface="Lumios Marker" panose="000005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24" y="2317387"/>
            <a:ext cx="6842258" cy="379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58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935" y="762702"/>
            <a:ext cx="3656444" cy="51522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4351" y="1338145"/>
            <a:ext cx="62625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Петр Ильич Чайковский, </a:t>
            </a:r>
          </a:p>
          <a:p>
            <a:pPr algn="ctr">
              <a:lnSpc>
                <a:spcPts val="2100"/>
              </a:lnSpc>
              <a:spcAft>
                <a:spcPts val="0"/>
              </a:spcAft>
            </a:pP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D0D0D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D0D0D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( 1840 г. </a:t>
            </a:r>
            <a:r>
              <a:rPr lang="ru-RU" sz="2800" dirty="0" smtClean="0">
                <a:solidFill>
                  <a:srgbClr val="0D0D0D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D0D0D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1893 г.)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Пётр Чайковский - Времена года. Сентябр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592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3701" y="264862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707" y="5689783"/>
            <a:ext cx="57069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1.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img-fotki.yandex.ru/get/39/268096604.35d/0_13e8a8_6d6f36e1_XXX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07" y="2736768"/>
            <a:ext cx="5786337" cy="335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905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. М. Стрельников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4" y="133351"/>
            <a:ext cx="4591051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57200" y="778257"/>
            <a:ext cx="6534149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Николай Михайлович</a:t>
            </a: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Стрельников</a:t>
            </a: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(Николай фон 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Мензенкампф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0D0D0D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(1888 г. — 1939 г.)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215" y="3648442"/>
            <a:ext cx="492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2.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Из оперетты _Холопка_ - Дуэт Полины и Митрус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61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838" y="3242042"/>
            <a:ext cx="406400" cy="406400"/>
          </a:xfrm>
          <a:prstGeom prst="rect">
            <a:avLst/>
          </a:prstGeom>
        </p:spPr>
      </p:pic>
      <p:pic>
        <p:nvPicPr>
          <p:cNvPr id="5122" name="Picture 2" descr="https://kartinkin.net/uploads/posts/2022-03/1646765977_41-kartinkin-net-p-kartinki-noti-na-prozrachnom-fone-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39" y="3445242"/>
            <a:ext cx="3543299" cy="30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1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armedinfo.ru/upload/medialibrary/7a5/7a51df9beae6ffa5fe57003fdea39a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1" y="378654"/>
            <a:ext cx="4763398" cy="59507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42416" y="837258"/>
            <a:ext cx="5512341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Сергеевич</a:t>
            </a:r>
          </a:p>
          <a:p>
            <a:pPr algn="ctr">
              <a:lnSpc>
                <a:spcPts val="2100"/>
              </a:lnSpc>
              <a:spcAft>
                <a:spcPts val="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endParaRPr lang="ru-RU" sz="3200" b="1" dirty="0">
              <a:solidFill>
                <a:srgbClr val="7030A0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Грибоедов,</a:t>
            </a:r>
          </a:p>
          <a:p>
            <a:pPr algn="ctr">
              <a:lnSpc>
                <a:spcPts val="2100"/>
              </a:lnSpc>
              <a:spcAft>
                <a:spcPts val="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(</a:t>
            </a:r>
            <a:r>
              <a:rPr lang="ru-RU" sz="3200" i="1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1795 г. – 1829 г. )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Грибоедов Вальс №1 ля бемол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150.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2221" y="2792920"/>
            <a:ext cx="4064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821" y="4040540"/>
            <a:ext cx="492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3.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07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zhakhan Polliyev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79" y="535364"/>
            <a:ext cx="3845930" cy="54082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352676" y="1033344"/>
            <a:ext cx="430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3200" b="1" dirty="0" err="1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Поллыева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Джахан</a:t>
            </a:r>
            <a:endParaRPr lang="ru-RU" sz="3200" b="1" dirty="0" smtClean="0">
              <a:solidFill>
                <a:srgbClr val="7030A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endParaRPr lang="ru-RU" sz="3200" b="1" dirty="0">
              <a:solidFill>
                <a:srgbClr val="7030A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Реджеповна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D0D0D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опять...метель - и мается былое в пустоте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4" end="78494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8902" y="2116846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9567" y="5655534"/>
            <a:ext cx="492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5.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s://cdn175.picsart.com/2285162500042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29" y="2674060"/>
            <a:ext cx="3973393" cy="234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396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eleqraf.com/storage/upload/teleqraf.com1439805957Sergey%20Lavrov%20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114087"/>
            <a:ext cx="4010025" cy="41532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54591" y="978396"/>
            <a:ext cx="5099473" cy="387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Сергей Викторович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 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Palatino Linotype" panose="02040502050505030304" pitchFamily="18" charset="0"/>
              </a:rPr>
              <a:t>Лавров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2067" y="3988659"/>
            <a:ext cx="492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4.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https://cdn130.picsart.com/2526875750222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09" y="1365810"/>
            <a:ext cx="3956955" cy="39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туденты - Гимн МГИМО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76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2386" y="4250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6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2159" y="1082157"/>
            <a:ext cx="3858749" cy="91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Харитонов Василий </a:t>
            </a: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Владимирович</a:t>
            </a:r>
            <a:endParaRPr lang="ru-RU" sz="28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817" y="5501482"/>
            <a:ext cx="492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6.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s://catherineasquithgallery.com/uploads/posts/2021-03/1614551732_40-p-kartinka-noti-na-belom-fone-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44" y="2124075"/>
            <a:ext cx="4290128" cy="363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асилий Харитонов - Севастополь - Знам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74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0059" y="3393989"/>
            <a:ext cx="1954111" cy="1099187"/>
          </a:xfrm>
          <a:prstGeom prst="rect">
            <a:avLst/>
          </a:prstGeom>
        </p:spPr>
      </p:pic>
      <p:pic>
        <p:nvPicPr>
          <p:cNvPr id="2" name="Рисунок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72" y="704456"/>
            <a:ext cx="3360672" cy="4953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4478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8238" y="569370"/>
            <a:ext cx="845009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n w="22225">
                  <a:solidFill>
                    <a:srgbClr val="AC339A"/>
                  </a:solidFill>
                  <a:prstDash val="solid"/>
                </a:ln>
                <a:solidFill>
                  <a:srgbClr val="C73DB0"/>
                </a:solidFill>
                <a:latin typeface="Lumios Marker" panose="00000500000000000000" pitchFamily="50" charset="-52"/>
              </a:rPr>
              <a:t>«И  музыка  звучит…»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25" y="1974487"/>
            <a:ext cx="6842258" cy="379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5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151</TotalTime>
  <Words>80</Words>
  <Application>Microsoft Office PowerPoint</Application>
  <PresentationFormat>Широкоэкранный</PresentationFormat>
  <Paragraphs>33</Paragraphs>
  <Slides>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</vt:lpstr>
      <vt:lpstr>Lumios Marker</vt:lpstr>
      <vt:lpstr>Palatino Linotype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molod</dc:creator>
  <cp:lastModifiedBy>molod</cp:lastModifiedBy>
  <cp:revision>18</cp:revision>
  <dcterms:created xsi:type="dcterms:W3CDTF">2022-10-28T06:50:46Z</dcterms:created>
  <dcterms:modified xsi:type="dcterms:W3CDTF">2022-10-28T09:25:20Z</dcterms:modified>
</cp:coreProperties>
</file>